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39"/>
  </p:notesMasterIdLst>
  <p:handoutMasterIdLst>
    <p:handoutMasterId r:id="rId40"/>
  </p:handoutMasterIdLst>
  <p:sldIdLst>
    <p:sldId id="307" r:id="rId4"/>
    <p:sldId id="312" r:id="rId5"/>
    <p:sldId id="325" r:id="rId6"/>
    <p:sldId id="320" r:id="rId7"/>
    <p:sldId id="327" r:id="rId8"/>
    <p:sldId id="313" r:id="rId9"/>
    <p:sldId id="306" r:id="rId10"/>
    <p:sldId id="280" r:id="rId11"/>
    <p:sldId id="314" r:id="rId12"/>
    <p:sldId id="318" r:id="rId13"/>
    <p:sldId id="309" r:id="rId14"/>
    <p:sldId id="310" r:id="rId15"/>
    <p:sldId id="311" r:id="rId16"/>
    <p:sldId id="315" r:id="rId17"/>
    <p:sldId id="319" r:id="rId18"/>
    <p:sldId id="333" r:id="rId19"/>
    <p:sldId id="334" r:id="rId20"/>
    <p:sldId id="335" r:id="rId21"/>
    <p:sldId id="336" r:id="rId22"/>
    <p:sldId id="316" r:id="rId23"/>
    <p:sldId id="323" r:id="rId24"/>
    <p:sldId id="343" r:id="rId25"/>
    <p:sldId id="337" r:id="rId26"/>
    <p:sldId id="338" r:id="rId27"/>
    <p:sldId id="339" r:id="rId28"/>
    <p:sldId id="340" r:id="rId29"/>
    <p:sldId id="344" r:id="rId30"/>
    <p:sldId id="317" r:id="rId31"/>
    <p:sldId id="341" r:id="rId32"/>
    <p:sldId id="342" r:id="rId33"/>
    <p:sldId id="331" r:id="rId34"/>
    <p:sldId id="329" r:id="rId35"/>
    <p:sldId id="328" r:id="rId36"/>
    <p:sldId id="330" r:id="rId37"/>
    <p:sldId id="324" r:id="rId38"/>
  </p:sldIdLst>
  <p:sldSz cx="12192000" cy="6858000"/>
  <p:notesSz cx="6858000" cy="9144000"/>
  <p:embeddedFontLst>
    <p:embeddedFont>
      <p:font typeface="Roboto" panose="02000000000000000000" pitchFamily="2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BD20145-467D-752C-1E97-4DEB4FE575E1}" name="Patrick, Martin" initials="MP" userId="S::mpatrick47@gatech.edu::c4738ac3-3280-4536-ae1e-d6654cbfa5f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CC6A"/>
    <a:srgbClr val="54585A"/>
    <a:srgbClr val="FFCC00"/>
    <a:srgbClr val="004376"/>
    <a:srgbClr val="F9F6E5"/>
    <a:srgbClr val="FF640F"/>
    <a:srgbClr val="B3A369"/>
    <a:srgbClr val="6D6137"/>
    <a:srgbClr val="003057"/>
    <a:srgbClr val="D6DB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9D9DC-7247-DEE3-36AD-2BFE65DF3404}" v="1" dt="2024-05-16T17:23:34.893"/>
    <p1510:client id="{3CD6F84E-0974-EA4A-A0F2-8F12588D34B5}" v="524" dt="2024-05-15T00:52:47.8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4" autoAdjust="0"/>
    <p:restoredTop sz="74896"/>
  </p:normalViewPr>
  <p:slideViewPr>
    <p:cSldViewPr snapToGrid="0" snapToObjects="1">
      <p:cViewPr varScale="1">
        <p:scale>
          <a:sx n="92" d="100"/>
          <a:sy n="92" d="100"/>
        </p:scale>
        <p:origin x="664" y="18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handoutMaster" Target="handoutMasters/handoutMaster1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fonts/font4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microsoft.com/office/2018/10/relationships/authors" Target="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k, Martin" userId="c4738ac3-3280-4536-ae1e-d6654cbfa5ff" providerId="ADAL" clId="{3CD6F84E-0974-EA4A-A0F2-8F12588D34B5}"/>
    <pc:docChg chg="undo custSel addSld delSld modSld sldOrd">
      <pc:chgData name="Patrick, Martin" userId="c4738ac3-3280-4536-ae1e-d6654cbfa5ff" providerId="ADAL" clId="{3CD6F84E-0974-EA4A-A0F2-8F12588D34B5}" dt="2024-05-15T22:24:39.002" v="9119" actId="20577"/>
      <pc:docMkLst>
        <pc:docMk/>
      </pc:docMkLst>
      <pc:sldChg chg="del">
        <pc:chgData name="Patrick, Martin" userId="c4738ac3-3280-4536-ae1e-d6654cbfa5ff" providerId="ADAL" clId="{3CD6F84E-0974-EA4A-A0F2-8F12588D34B5}" dt="2024-04-22T19:45:09.716" v="73" actId="2696"/>
        <pc:sldMkLst>
          <pc:docMk/>
          <pc:sldMk cId="2016116046" sldId="257"/>
        </pc:sldMkLst>
      </pc:sldChg>
      <pc:sldChg chg="del">
        <pc:chgData name="Patrick, Martin" userId="c4738ac3-3280-4536-ae1e-d6654cbfa5ff" providerId="ADAL" clId="{3CD6F84E-0974-EA4A-A0F2-8F12588D34B5}" dt="2024-04-22T19:45:09.710" v="68" actId="2696"/>
        <pc:sldMkLst>
          <pc:docMk/>
          <pc:sldMk cId="4079203421" sldId="261"/>
        </pc:sldMkLst>
      </pc:sldChg>
      <pc:sldChg chg="del">
        <pc:chgData name="Patrick, Martin" userId="c4738ac3-3280-4536-ae1e-d6654cbfa5ff" providerId="ADAL" clId="{3CD6F84E-0974-EA4A-A0F2-8F12588D34B5}" dt="2024-04-22T19:45:09.713" v="69" actId="2696"/>
        <pc:sldMkLst>
          <pc:docMk/>
          <pc:sldMk cId="3227164385" sldId="263"/>
        </pc:sldMkLst>
      </pc:sldChg>
      <pc:sldChg chg="del">
        <pc:chgData name="Patrick, Martin" userId="c4738ac3-3280-4536-ae1e-d6654cbfa5ff" providerId="ADAL" clId="{3CD6F84E-0974-EA4A-A0F2-8F12588D34B5}" dt="2024-04-22T19:45:09.720" v="76" actId="2696"/>
        <pc:sldMkLst>
          <pc:docMk/>
          <pc:sldMk cId="4130020250" sldId="264"/>
        </pc:sldMkLst>
      </pc:sldChg>
      <pc:sldChg chg="del">
        <pc:chgData name="Patrick, Martin" userId="c4738ac3-3280-4536-ae1e-d6654cbfa5ff" providerId="ADAL" clId="{3CD6F84E-0974-EA4A-A0F2-8F12588D34B5}" dt="2024-04-22T19:45:09.718" v="74" actId="2696"/>
        <pc:sldMkLst>
          <pc:docMk/>
          <pc:sldMk cId="1987823171" sldId="265"/>
        </pc:sldMkLst>
      </pc:sldChg>
      <pc:sldChg chg="del">
        <pc:chgData name="Patrick, Martin" userId="c4738ac3-3280-4536-ae1e-d6654cbfa5ff" providerId="ADAL" clId="{3CD6F84E-0974-EA4A-A0F2-8F12588D34B5}" dt="2024-04-22T19:45:09.686" v="62" actId="2696"/>
        <pc:sldMkLst>
          <pc:docMk/>
          <pc:sldMk cId="554172484" sldId="266"/>
        </pc:sldMkLst>
      </pc:sldChg>
      <pc:sldChg chg="del">
        <pc:chgData name="Patrick, Martin" userId="c4738ac3-3280-4536-ae1e-d6654cbfa5ff" providerId="ADAL" clId="{3CD6F84E-0974-EA4A-A0F2-8F12588D34B5}" dt="2024-04-22T19:45:09.714" v="70" actId="2696"/>
        <pc:sldMkLst>
          <pc:docMk/>
          <pc:sldMk cId="4016766395" sldId="267"/>
        </pc:sldMkLst>
      </pc:sldChg>
      <pc:sldChg chg="del">
        <pc:chgData name="Patrick, Martin" userId="c4738ac3-3280-4536-ae1e-d6654cbfa5ff" providerId="ADAL" clId="{3CD6F84E-0974-EA4A-A0F2-8F12588D34B5}" dt="2024-04-22T19:45:09.700" v="66" actId="2696"/>
        <pc:sldMkLst>
          <pc:docMk/>
          <pc:sldMk cId="1827881536" sldId="268"/>
        </pc:sldMkLst>
      </pc:sldChg>
      <pc:sldChg chg="del">
        <pc:chgData name="Patrick, Martin" userId="c4738ac3-3280-4536-ae1e-d6654cbfa5ff" providerId="ADAL" clId="{3CD6F84E-0974-EA4A-A0F2-8F12588D34B5}" dt="2024-04-22T19:45:09.688" v="63" actId="2696"/>
        <pc:sldMkLst>
          <pc:docMk/>
          <pc:sldMk cId="1861035575" sldId="269"/>
        </pc:sldMkLst>
      </pc:sldChg>
      <pc:sldChg chg="del">
        <pc:chgData name="Patrick, Martin" userId="c4738ac3-3280-4536-ae1e-d6654cbfa5ff" providerId="ADAL" clId="{3CD6F84E-0974-EA4A-A0F2-8F12588D34B5}" dt="2024-04-22T19:45:09.708" v="67" actId="2696"/>
        <pc:sldMkLst>
          <pc:docMk/>
          <pc:sldMk cId="649257647" sldId="272"/>
        </pc:sldMkLst>
      </pc:sldChg>
      <pc:sldChg chg="del">
        <pc:chgData name="Patrick, Martin" userId="c4738ac3-3280-4536-ae1e-d6654cbfa5ff" providerId="ADAL" clId="{3CD6F84E-0974-EA4A-A0F2-8F12588D34B5}" dt="2024-04-22T19:45:09.734" v="78" actId="2696"/>
        <pc:sldMkLst>
          <pc:docMk/>
          <pc:sldMk cId="2724052884" sldId="279"/>
        </pc:sldMkLst>
      </pc:sldChg>
      <pc:sldChg chg="modSp mod ord addCm delCm modCm modNotesTx">
        <pc:chgData name="Patrick, Martin" userId="c4738ac3-3280-4536-ae1e-d6654cbfa5ff" providerId="ADAL" clId="{3CD6F84E-0974-EA4A-A0F2-8F12588D34B5}" dt="2024-05-15T18:40:36.377" v="7408"/>
        <pc:sldMkLst>
          <pc:docMk/>
          <pc:sldMk cId="820753421" sldId="280"/>
        </pc:sldMkLst>
        <pc:spChg chg="mod">
          <ac:chgData name="Patrick, Martin" userId="c4738ac3-3280-4536-ae1e-d6654cbfa5ff" providerId="ADAL" clId="{3CD6F84E-0974-EA4A-A0F2-8F12588D34B5}" dt="2024-05-15T18:40:34.550" v="7407" actId="20577"/>
          <ac:spMkLst>
            <pc:docMk/>
            <pc:sldMk cId="820753421" sldId="280"/>
            <ac:spMk id="2" creationId="{C3B86D15-F767-04EA-6B75-7E3D3D3BDC20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 del mod modRxn">
              <pc226:chgData name="Patrick, Martin" userId="c4738ac3-3280-4536-ae1e-d6654cbfa5ff" providerId="ADAL" clId="{3CD6F84E-0974-EA4A-A0F2-8F12588D34B5}" dt="2024-05-15T00:11:26.205" v="5210"/>
              <pc2:cmMkLst xmlns:pc2="http://schemas.microsoft.com/office/powerpoint/2019/9/main/command">
                <pc:docMk/>
                <pc:sldMk cId="820753421" sldId="280"/>
                <pc2:cmMk id="{21041E75-08F0-0A44-8E83-CCBF12DFBB62}"/>
              </pc2:cmMkLst>
            </pc226:cmChg>
          </p:ext>
        </pc:extLst>
      </pc:sldChg>
      <pc:sldChg chg="del">
        <pc:chgData name="Patrick, Martin" userId="c4738ac3-3280-4536-ae1e-d6654cbfa5ff" providerId="ADAL" clId="{3CD6F84E-0974-EA4A-A0F2-8F12588D34B5}" dt="2024-04-22T19:45:09.721" v="77" actId="2696"/>
        <pc:sldMkLst>
          <pc:docMk/>
          <pc:sldMk cId="1772000863" sldId="293"/>
        </pc:sldMkLst>
      </pc:sldChg>
      <pc:sldChg chg="del">
        <pc:chgData name="Patrick, Martin" userId="c4738ac3-3280-4536-ae1e-d6654cbfa5ff" providerId="ADAL" clId="{3CD6F84E-0974-EA4A-A0F2-8F12588D34B5}" dt="2024-04-22T19:45:09.680" v="59" actId="2696"/>
        <pc:sldMkLst>
          <pc:docMk/>
          <pc:sldMk cId="136525537" sldId="296"/>
        </pc:sldMkLst>
      </pc:sldChg>
      <pc:sldChg chg="del">
        <pc:chgData name="Patrick, Martin" userId="c4738ac3-3280-4536-ae1e-d6654cbfa5ff" providerId="ADAL" clId="{3CD6F84E-0974-EA4A-A0F2-8F12588D34B5}" dt="2024-04-22T19:45:09.714" v="71" actId="2696"/>
        <pc:sldMkLst>
          <pc:docMk/>
          <pc:sldMk cId="2178263415" sldId="297"/>
        </pc:sldMkLst>
      </pc:sldChg>
      <pc:sldChg chg="del">
        <pc:chgData name="Patrick, Martin" userId="c4738ac3-3280-4536-ae1e-d6654cbfa5ff" providerId="ADAL" clId="{3CD6F84E-0974-EA4A-A0F2-8F12588D34B5}" dt="2024-04-22T19:45:09.689" v="64" actId="2696"/>
        <pc:sldMkLst>
          <pc:docMk/>
          <pc:sldMk cId="1094812159" sldId="298"/>
        </pc:sldMkLst>
      </pc:sldChg>
      <pc:sldChg chg="del">
        <pc:chgData name="Patrick, Martin" userId="c4738ac3-3280-4536-ae1e-d6654cbfa5ff" providerId="ADAL" clId="{3CD6F84E-0974-EA4A-A0F2-8F12588D34B5}" dt="2024-04-22T19:45:09.718" v="75" actId="2696"/>
        <pc:sldMkLst>
          <pc:docMk/>
          <pc:sldMk cId="2128202512" sldId="299"/>
        </pc:sldMkLst>
      </pc:sldChg>
      <pc:sldChg chg="del">
        <pc:chgData name="Patrick, Martin" userId="c4738ac3-3280-4536-ae1e-d6654cbfa5ff" providerId="ADAL" clId="{3CD6F84E-0974-EA4A-A0F2-8F12588D34B5}" dt="2024-04-22T19:45:09.682" v="61" actId="2696"/>
        <pc:sldMkLst>
          <pc:docMk/>
          <pc:sldMk cId="2544581550" sldId="302"/>
        </pc:sldMkLst>
      </pc:sldChg>
      <pc:sldChg chg="del">
        <pc:chgData name="Patrick, Martin" userId="c4738ac3-3280-4536-ae1e-d6654cbfa5ff" providerId="ADAL" clId="{3CD6F84E-0974-EA4A-A0F2-8F12588D34B5}" dt="2024-04-22T19:45:09.741" v="79" actId="2696"/>
        <pc:sldMkLst>
          <pc:docMk/>
          <pc:sldMk cId="603904239" sldId="303"/>
        </pc:sldMkLst>
      </pc:sldChg>
      <pc:sldChg chg="del">
        <pc:chgData name="Patrick, Martin" userId="c4738ac3-3280-4536-ae1e-d6654cbfa5ff" providerId="ADAL" clId="{3CD6F84E-0974-EA4A-A0F2-8F12588D34B5}" dt="2024-04-22T19:45:09.646" v="58" actId="2696"/>
        <pc:sldMkLst>
          <pc:docMk/>
          <pc:sldMk cId="2110365467" sldId="305"/>
        </pc:sldMkLst>
      </pc:sldChg>
      <pc:sldChg chg="modSp mod ord">
        <pc:chgData name="Patrick, Martin" userId="c4738ac3-3280-4536-ae1e-d6654cbfa5ff" providerId="ADAL" clId="{3CD6F84E-0974-EA4A-A0F2-8F12588D34B5}" dt="2024-05-03T13:31:40.689" v="1865" actId="1076"/>
        <pc:sldMkLst>
          <pc:docMk/>
          <pc:sldMk cId="3824870717" sldId="306"/>
        </pc:sldMkLst>
        <pc:spChg chg="mod">
          <ac:chgData name="Patrick, Martin" userId="c4738ac3-3280-4536-ae1e-d6654cbfa5ff" providerId="ADAL" clId="{3CD6F84E-0974-EA4A-A0F2-8F12588D34B5}" dt="2024-05-03T13:31:40.689" v="1865" actId="1076"/>
          <ac:spMkLst>
            <pc:docMk/>
            <pc:sldMk cId="3824870717" sldId="306"/>
            <ac:spMk id="2" creationId="{CCE7652D-12A2-A4D1-D29B-8642BBA2D70B}"/>
          </ac:spMkLst>
        </pc:spChg>
      </pc:sldChg>
      <pc:sldChg chg="modSp mod">
        <pc:chgData name="Patrick, Martin" userId="c4738ac3-3280-4536-ae1e-d6654cbfa5ff" providerId="ADAL" clId="{3CD6F84E-0974-EA4A-A0F2-8F12588D34B5}" dt="2024-05-06T15:24:51.270" v="2902" actId="27636"/>
        <pc:sldMkLst>
          <pc:docMk/>
          <pc:sldMk cId="3862558325" sldId="307"/>
        </pc:sldMkLst>
        <pc:spChg chg="mod">
          <ac:chgData name="Patrick, Martin" userId="c4738ac3-3280-4536-ae1e-d6654cbfa5ff" providerId="ADAL" clId="{3CD6F84E-0974-EA4A-A0F2-8F12588D34B5}" dt="2024-04-22T19:44:45.155" v="0" actId="20577"/>
          <ac:spMkLst>
            <pc:docMk/>
            <pc:sldMk cId="3862558325" sldId="307"/>
            <ac:spMk id="2" creationId="{AC5FACC4-8BA4-D145-6D28-7181D4BBF84B}"/>
          </ac:spMkLst>
        </pc:spChg>
        <pc:spChg chg="mod">
          <ac:chgData name="Patrick, Martin" userId="c4738ac3-3280-4536-ae1e-d6654cbfa5ff" providerId="ADAL" clId="{3CD6F84E-0974-EA4A-A0F2-8F12588D34B5}" dt="2024-05-06T15:24:51.270" v="2902" actId="27636"/>
          <ac:spMkLst>
            <pc:docMk/>
            <pc:sldMk cId="3862558325" sldId="307"/>
            <ac:spMk id="3" creationId="{C0E02467-1D6D-30DE-402A-35783DB9D563}"/>
          </ac:spMkLst>
        </pc:spChg>
      </pc:sldChg>
      <pc:sldChg chg="delSp del mod">
        <pc:chgData name="Patrick, Martin" userId="c4738ac3-3280-4536-ae1e-d6654cbfa5ff" providerId="ADAL" clId="{3CD6F84E-0974-EA4A-A0F2-8F12588D34B5}" dt="2024-05-14T23:29:16.183" v="5042" actId="2696"/>
        <pc:sldMkLst>
          <pc:docMk/>
          <pc:sldMk cId="1896170846" sldId="308"/>
        </pc:sldMkLst>
        <pc:spChg chg="del">
          <ac:chgData name="Patrick, Martin" userId="c4738ac3-3280-4536-ae1e-d6654cbfa5ff" providerId="ADAL" clId="{3CD6F84E-0974-EA4A-A0F2-8F12588D34B5}" dt="2024-04-22T21:25:29.241" v="1856" actId="478"/>
          <ac:spMkLst>
            <pc:docMk/>
            <pc:sldMk cId="1896170846" sldId="308"/>
            <ac:spMk id="4" creationId="{BD887C69-44B9-7704-FEC6-095EE91A074A}"/>
          </ac:spMkLst>
        </pc:spChg>
      </pc:sldChg>
      <pc:sldChg chg="delSp modSp new mod">
        <pc:chgData name="Patrick, Martin" userId="c4738ac3-3280-4536-ae1e-d6654cbfa5ff" providerId="ADAL" clId="{3CD6F84E-0974-EA4A-A0F2-8F12588D34B5}" dt="2024-05-06T15:08:53.159" v="2447" actId="20577"/>
        <pc:sldMkLst>
          <pc:docMk/>
          <pc:sldMk cId="3317040133" sldId="309"/>
        </pc:sldMkLst>
        <pc:spChg chg="mod">
          <ac:chgData name="Patrick, Martin" userId="c4738ac3-3280-4536-ae1e-d6654cbfa5ff" providerId="ADAL" clId="{3CD6F84E-0974-EA4A-A0F2-8F12588D34B5}" dt="2024-05-06T15:08:53.159" v="2447" actId="20577"/>
          <ac:spMkLst>
            <pc:docMk/>
            <pc:sldMk cId="3317040133" sldId="309"/>
            <ac:spMk id="2" creationId="{0AE5FE02-3E43-4377-DDBC-C14F56E9CBB6}"/>
          </ac:spMkLst>
        </pc:spChg>
        <pc:spChg chg="del">
          <ac:chgData name="Patrick, Martin" userId="c4738ac3-3280-4536-ae1e-d6654cbfa5ff" providerId="ADAL" clId="{3CD6F84E-0974-EA4A-A0F2-8F12588D34B5}" dt="2024-04-22T19:45:27.493" v="113" actId="478"/>
          <ac:spMkLst>
            <pc:docMk/>
            <pc:sldMk cId="3317040133" sldId="309"/>
            <ac:spMk id="3" creationId="{A8F097E0-B609-16B3-C659-67EFB331244B}"/>
          </ac:spMkLst>
        </pc:spChg>
      </pc:sldChg>
      <pc:sldChg chg="modSp add mod modNotesTx">
        <pc:chgData name="Patrick, Martin" userId="c4738ac3-3280-4536-ae1e-d6654cbfa5ff" providerId="ADAL" clId="{3CD6F84E-0974-EA4A-A0F2-8F12588D34B5}" dt="2024-05-15T20:33:23.790" v="9106" actId="20577"/>
        <pc:sldMkLst>
          <pc:docMk/>
          <pc:sldMk cId="1388690391" sldId="310"/>
        </pc:sldMkLst>
        <pc:spChg chg="mod">
          <ac:chgData name="Patrick, Martin" userId="c4738ac3-3280-4536-ae1e-d6654cbfa5ff" providerId="ADAL" clId="{3CD6F84E-0974-EA4A-A0F2-8F12588D34B5}" dt="2024-05-15T18:42:34.161" v="7648" actId="20577"/>
          <ac:spMkLst>
            <pc:docMk/>
            <pc:sldMk cId="1388690391" sldId="310"/>
            <ac:spMk id="2" creationId="{C3B86D15-F767-04EA-6B75-7E3D3D3BDC20}"/>
          </ac:spMkLst>
        </pc:spChg>
        <pc:spChg chg="mod">
          <ac:chgData name="Patrick, Martin" userId="c4738ac3-3280-4536-ae1e-d6654cbfa5ff" providerId="ADAL" clId="{3CD6F84E-0974-EA4A-A0F2-8F12588D34B5}" dt="2024-05-03T13:34:08.019" v="1899" actId="20577"/>
          <ac:spMkLst>
            <pc:docMk/>
            <pc:sldMk cId="1388690391" sldId="310"/>
            <ac:spMk id="3" creationId="{B9440CB7-1E29-9893-FCEB-9947FCBE1484}"/>
          </ac:spMkLst>
        </pc:spChg>
      </pc:sldChg>
      <pc:sldChg chg="modSp add mod">
        <pc:chgData name="Patrick, Martin" userId="c4738ac3-3280-4536-ae1e-d6654cbfa5ff" providerId="ADAL" clId="{3CD6F84E-0974-EA4A-A0F2-8F12588D34B5}" dt="2024-05-15T18:44:09.120" v="7728" actId="20577"/>
        <pc:sldMkLst>
          <pc:docMk/>
          <pc:sldMk cId="3924862189" sldId="311"/>
        </pc:sldMkLst>
        <pc:spChg chg="mod">
          <ac:chgData name="Patrick, Martin" userId="c4738ac3-3280-4536-ae1e-d6654cbfa5ff" providerId="ADAL" clId="{3CD6F84E-0974-EA4A-A0F2-8F12588D34B5}" dt="2024-05-15T18:44:09.120" v="7728" actId="20577"/>
          <ac:spMkLst>
            <pc:docMk/>
            <pc:sldMk cId="3924862189" sldId="311"/>
            <ac:spMk id="2" creationId="{C3B86D15-F767-04EA-6B75-7E3D3D3BDC20}"/>
          </ac:spMkLst>
        </pc:spChg>
        <pc:spChg chg="mod">
          <ac:chgData name="Patrick, Martin" userId="c4738ac3-3280-4536-ae1e-d6654cbfa5ff" providerId="ADAL" clId="{3CD6F84E-0974-EA4A-A0F2-8F12588D34B5}" dt="2024-05-15T18:42:42.413" v="7651" actId="20577"/>
          <ac:spMkLst>
            <pc:docMk/>
            <pc:sldMk cId="3924862189" sldId="311"/>
            <ac:spMk id="3" creationId="{B9440CB7-1E29-9893-FCEB-9947FCBE1484}"/>
          </ac:spMkLst>
        </pc:spChg>
      </pc:sldChg>
      <pc:sldChg chg="delSp modSp new mod">
        <pc:chgData name="Patrick, Martin" userId="c4738ac3-3280-4536-ae1e-d6654cbfa5ff" providerId="ADAL" clId="{3CD6F84E-0974-EA4A-A0F2-8F12588D34B5}" dt="2024-05-07T20:48:53.346" v="2934" actId="20577"/>
        <pc:sldMkLst>
          <pc:docMk/>
          <pc:sldMk cId="1357872150" sldId="312"/>
        </pc:sldMkLst>
        <pc:spChg chg="mod">
          <ac:chgData name="Patrick, Martin" userId="c4738ac3-3280-4536-ae1e-d6654cbfa5ff" providerId="ADAL" clId="{3CD6F84E-0974-EA4A-A0F2-8F12588D34B5}" dt="2024-05-07T20:48:53.346" v="2934" actId="20577"/>
          <ac:spMkLst>
            <pc:docMk/>
            <pc:sldMk cId="1357872150" sldId="312"/>
            <ac:spMk id="2" creationId="{F27C016D-7A4A-C815-3621-E6F578A691C7}"/>
          </ac:spMkLst>
        </pc:spChg>
        <pc:spChg chg="del">
          <ac:chgData name="Patrick, Martin" userId="c4738ac3-3280-4536-ae1e-d6654cbfa5ff" providerId="ADAL" clId="{3CD6F84E-0974-EA4A-A0F2-8F12588D34B5}" dt="2024-04-22T19:59:51.042" v="1336" actId="478"/>
          <ac:spMkLst>
            <pc:docMk/>
            <pc:sldMk cId="1357872150" sldId="312"/>
            <ac:spMk id="3" creationId="{52A2CCB6-FDDA-DD61-3B37-B29823F60B90}"/>
          </ac:spMkLst>
        </pc:spChg>
      </pc:sldChg>
      <pc:sldChg chg="modSp add mod ord">
        <pc:chgData name="Patrick, Martin" userId="c4738ac3-3280-4536-ae1e-d6654cbfa5ff" providerId="ADAL" clId="{3CD6F84E-0974-EA4A-A0F2-8F12588D34B5}" dt="2024-05-15T20:32:04.568" v="8955" actId="20577"/>
        <pc:sldMkLst>
          <pc:docMk/>
          <pc:sldMk cId="2130894225" sldId="313"/>
        </pc:sldMkLst>
        <pc:spChg chg="mod">
          <ac:chgData name="Patrick, Martin" userId="c4738ac3-3280-4536-ae1e-d6654cbfa5ff" providerId="ADAL" clId="{3CD6F84E-0974-EA4A-A0F2-8F12588D34B5}" dt="2024-05-15T20:32:04.568" v="8955" actId="20577"/>
          <ac:spMkLst>
            <pc:docMk/>
            <pc:sldMk cId="2130894225" sldId="313"/>
            <ac:spMk id="2" creationId="{C3B86D15-F767-04EA-6B75-7E3D3D3BDC20}"/>
          </ac:spMkLst>
        </pc:spChg>
        <pc:spChg chg="mod">
          <ac:chgData name="Patrick, Martin" userId="c4738ac3-3280-4536-ae1e-d6654cbfa5ff" providerId="ADAL" clId="{3CD6F84E-0974-EA4A-A0F2-8F12588D34B5}" dt="2024-05-15T18:41:37.175" v="7536" actId="20577"/>
          <ac:spMkLst>
            <pc:docMk/>
            <pc:sldMk cId="2130894225" sldId="313"/>
            <ac:spMk id="3" creationId="{B9440CB7-1E29-9893-FCEB-9947FCBE1484}"/>
          </ac:spMkLst>
        </pc:spChg>
      </pc:sldChg>
      <pc:sldChg chg="addSp delSp modSp new mod ord modClrScheme chgLayout">
        <pc:chgData name="Patrick, Martin" userId="c4738ac3-3280-4536-ae1e-d6654cbfa5ff" providerId="ADAL" clId="{3CD6F84E-0974-EA4A-A0F2-8F12588D34B5}" dt="2024-05-14T23:30:24.451" v="5046" actId="20578"/>
        <pc:sldMkLst>
          <pc:docMk/>
          <pc:sldMk cId="3291508704" sldId="314"/>
        </pc:sldMkLst>
        <pc:spChg chg="del mod ord">
          <ac:chgData name="Patrick, Martin" userId="c4738ac3-3280-4536-ae1e-d6654cbfa5ff" providerId="ADAL" clId="{3CD6F84E-0974-EA4A-A0F2-8F12588D34B5}" dt="2024-05-03T13:37:23.417" v="1901" actId="700"/>
          <ac:spMkLst>
            <pc:docMk/>
            <pc:sldMk cId="3291508704" sldId="314"/>
            <ac:spMk id="2" creationId="{10062C35-91F8-EA89-D854-093F8F55F968}"/>
          </ac:spMkLst>
        </pc:spChg>
        <pc:spChg chg="del">
          <ac:chgData name="Patrick, Martin" userId="c4738ac3-3280-4536-ae1e-d6654cbfa5ff" providerId="ADAL" clId="{3CD6F84E-0974-EA4A-A0F2-8F12588D34B5}" dt="2024-05-03T13:37:23.417" v="1901" actId="700"/>
          <ac:spMkLst>
            <pc:docMk/>
            <pc:sldMk cId="3291508704" sldId="314"/>
            <ac:spMk id="3" creationId="{0AE0C03B-1BB4-9606-CBBF-B8806FAA0A8B}"/>
          </ac:spMkLst>
        </pc:spChg>
        <pc:spChg chg="del">
          <ac:chgData name="Patrick, Martin" userId="c4738ac3-3280-4536-ae1e-d6654cbfa5ff" providerId="ADAL" clId="{3CD6F84E-0974-EA4A-A0F2-8F12588D34B5}" dt="2024-05-03T13:37:23.417" v="1901" actId="700"/>
          <ac:spMkLst>
            <pc:docMk/>
            <pc:sldMk cId="3291508704" sldId="314"/>
            <ac:spMk id="4" creationId="{F4B33CDD-DBB8-DB0D-6B2F-EE5124F8924E}"/>
          </ac:spMkLst>
        </pc:spChg>
        <pc:spChg chg="add mod ord">
          <ac:chgData name="Patrick, Martin" userId="c4738ac3-3280-4536-ae1e-d6654cbfa5ff" providerId="ADAL" clId="{3CD6F84E-0974-EA4A-A0F2-8F12588D34B5}" dt="2024-05-03T13:37:36.957" v="1919" actId="20577"/>
          <ac:spMkLst>
            <pc:docMk/>
            <pc:sldMk cId="3291508704" sldId="314"/>
            <ac:spMk id="5" creationId="{71CF2C18-416D-4FE7-40DE-ABFF078F0D0F}"/>
          </ac:spMkLst>
        </pc:spChg>
        <pc:picChg chg="add del mod">
          <ac:chgData name="Patrick, Martin" userId="c4738ac3-3280-4536-ae1e-d6654cbfa5ff" providerId="ADAL" clId="{3CD6F84E-0974-EA4A-A0F2-8F12588D34B5}" dt="2024-05-14T23:30:14.289" v="5045" actId="478"/>
          <ac:picMkLst>
            <pc:docMk/>
            <pc:sldMk cId="3291508704" sldId="314"/>
            <ac:picMk id="1026" creationId="{79FBDD0B-7350-6FCB-7F1F-D6E923A32188}"/>
          </ac:picMkLst>
        </pc:picChg>
      </pc:sldChg>
      <pc:sldChg chg="modSp new mod modClrScheme chgLayout">
        <pc:chgData name="Patrick, Martin" userId="c4738ac3-3280-4536-ae1e-d6654cbfa5ff" providerId="ADAL" clId="{3CD6F84E-0974-EA4A-A0F2-8F12588D34B5}" dt="2024-05-11T21:10:36.082" v="3913" actId="26606"/>
        <pc:sldMkLst>
          <pc:docMk/>
          <pc:sldMk cId="597245876" sldId="315"/>
        </pc:sldMkLst>
        <pc:spChg chg="mod">
          <ac:chgData name="Patrick, Martin" userId="c4738ac3-3280-4536-ae1e-d6654cbfa5ff" providerId="ADAL" clId="{3CD6F84E-0974-EA4A-A0F2-8F12588D34B5}" dt="2024-05-11T21:10:36.082" v="3913" actId="26606"/>
          <ac:spMkLst>
            <pc:docMk/>
            <pc:sldMk cId="597245876" sldId="315"/>
            <ac:spMk id="2" creationId="{08FC48DB-27A0-2AE4-4769-977AEBE59F64}"/>
          </ac:spMkLst>
        </pc:spChg>
      </pc:sldChg>
      <pc:sldChg chg="modSp new mod modClrScheme chgLayout">
        <pc:chgData name="Patrick, Martin" userId="c4738ac3-3280-4536-ae1e-d6654cbfa5ff" providerId="ADAL" clId="{3CD6F84E-0974-EA4A-A0F2-8F12588D34B5}" dt="2024-05-11T21:10:27.070" v="3910" actId="700"/>
        <pc:sldMkLst>
          <pc:docMk/>
          <pc:sldMk cId="483524919" sldId="316"/>
        </pc:sldMkLst>
        <pc:spChg chg="mod ord">
          <ac:chgData name="Patrick, Martin" userId="c4738ac3-3280-4536-ae1e-d6654cbfa5ff" providerId="ADAL" clId="{3CD6F84E-0974-EA4A-A0F2-8F12588D34B5}" dt="2024-05-11T21:10:27.070" v="3910" actId="700"/>
          <ac:spMkLst>
            <pc:docMk/>
            <pc:sldMk cId="483524919" sldId="316"/>
            <ac:spMk id="2" creationId="{6A66B448-BA89-83F3-E929-E33276007F7D}"/>
          </ac:spMkLst>
        </pc:spChg>
      </pc:sldChg>
      <pc:sldChg chg="modSp new mod ord">
        <pc:chgData name="Patrick, Martin" userId="c4738ac3-3280-4536-ae1e-d6654cbfa5ff" providerId="ADAL" clId="{3CD6F84E-0974-EA4A-A0F2-8F12588D34B5}" dt="2024-05-15T18:55:24.522" v="8896" actId="20577"/>
        <pc:sldMkLst>
          <pc:docMk/>
          <pc:sldMk cId="3954858141" sldId="317"/>
        </pc:sldMkLst>
        <pc:spChg chg="mod">
          <ac:chgData name="Patrick, Martin" userId="c4738ac3-3280-4536-ae1e-d6654cbfa5ff" providerId="ADAL" clId="{3CD6F84E-0974-EA4A-A0F2-8F12588D34B5}" dt="2024-05-15T18:55:24.522" v="8896" actId="20577"/>
          <ac:spMkLst>
            <pc:docMk/>
            <pc:sldMk cId="3954858141" sldId="317"/>
            <ac:spMk id="2" creationId="{727E442F-6719-7A8C-B944-2F090D4D8473}"/>
          </ac:spMkLst>
        </pc:spChg>
      </pc:sldChg>
      <pc:sldChg chg="addSp delSp modSp new mod ord modClrScheme chgLayout">
        <pc:chgData name="Patrick, Martin" userId="c4738ac3-3280-4536-ae1e-d6654cbfa5ff" providerId="ADAL" clId="{3CD6F84E-0974-EA4A-A0F2-8F12588D34B5}" dt="2024-05-15T20:32:58.492" v="9026" actId="14100"/>
        <pc:sldMkLst>
          <pc:docMk/>
          <pc:sldMk cId="1635167942" sldId="318"/>
        </pc:sldMkLst>
        <pc:spChg chg="del mod ord">
          <ac:chgData name="Patrick, Martin" userId="c4738ac3-3280-4536-ae1e-d6654cbfa5ff" providerId="ADAL" clId="{3CD6F84E-0974-EA4A-A0F2-8F12588D34B5}" dt="2024-05-06T15:07:05.349" v="2020" actId="700"/>
          <ac:spMkLst>
            <pc:docMk/>
            <pc:sldMk cId="1635167942" sldId="318"/>
            <ac:spMk id="2" creationId="{4849F67A-8545-1042-FEB4-9A73BB8DED9D}"/>
          </ac:spMkLst>
        </pc:spChg>
        <pc:spChg chg="add del mod ord">
          <ac:chgData name="Patrick, Martin" userId="c4738ac3-3280-4536-ae1e-d6654cbfa5ff" providerId="ADAL" clId="{3CD6F84E-0974-EA4A-A0F2-8F12588D34B5}" dt="2024-05-06T15:07:09.061" v="2021" actId="700"/>
          <ac:spMkLst>
            <pc:docMk/>
            <pc:sldMk cId="1635167942" sldId="318"/>
            <ac:spMk id="3" creationId="{3ED35909-285E-EBE1-074A-2292479A47C8}"/>
          </ac:spMkLst>
        </pc:spChg>
        <pc:spChg chg="add del mod ord">
          <ac:chgData name="Patrick, Martin" userId="c4738ac3-3280-4536-ae1e-d6654cbfa5ff" providerId="ADAL" clId="{3CD6F84E-0974-EA4A-A0F2-8F12588D34B5}" dt="2024-05-06T15:07:09.061" v="2021" actId="700"/>
          <ac:spMkLst>
            <pc:docMk/>
            <pc:sldMk cId="1635167942" sldId="318"/>
            <ac:spMk id="4" creationId="{B1C792D0-D695-0672-DFB0-6664B1CC1C2C}"/>
          </ac:spMkLst>
        </pc:spChg>
        <pc:spChg chg="add mod ord">
          <ac:chgData name="Patrick, Martin" userId="c4738ac3-3280-4536-ae1e-d6654cbfa5ff" providerId="ADAL" clId="{3CD6F84E-0974-EA4A-A0F2-8F12588D34B5}" dt="2024-05-06T15:07:11.708" v="2029" actId="20577"/>
          <ac:spMkLst>
            <pc:docMk/>
            <pc:sldMk cId="1635167942" sldId="318"/>
            <ac:spMk id="5" creationId="{1617567B-EEC7-849F-F0B3-84C2989CBB2B}"/>
          </ac:spMkLst>
        </pc:spChg>
        <pc:spChg chg="add mod ord">
          <ac:chgData name="Patrick, Martin" userId="c4738ac3-3280-4536-ae1e-d6654cbfa5ff" providerId="ADAL" clId="{3CD6F84E-0974-EA4A-A0F2-8F12588D34B5}" dt="2024-05-15T20:32:58.492" v="9026" actId="14100"/>
          <ac:spMkLst>
            <pc:docMk/>
            <pc:sldMk cId="1635167942" sldId="318"/>
            <ac:spMk id="6" creationId="{2CB525CC-249B-DBCB-300E-28E151E8D6B4}"/>
          </ac:spMkLst>
        </pc:spChg>
      </pc:sldChg>
      <pc:sldChg chg="addSp delSp modSp new mod modClrScheme chgLayout">
        <pc:chgData name="Patrick, Martin" userId="c4738ac3-3280-4536-ae1e-d6654cbfa5ff" providerId="ADAL" clId="{3CD6F84E-0974-EA4A-A0F2-8F12588D34B5}" dt="2024-05-15T22:24:39.002" v="9119" actId="20577"/>
        <pc:sldMkLst>
          <pc:docMk/>
          <pc:sldMk cId="459727083" sldId="319"/>
        </pc:sldMkLst>
        <pc:spChg chg="del mod ord">
          <ac:chgData name="Patrick, Martin" userId="c4738ac3-3280-4536-ae1e-d6654cbfa5ff" providerId="ADAL" clId="{3CD6F84E-0974-EA4A-A0F2-8F12588D34B5}" dt="2024-05-06T15:10:01.791" v="2584" actId="700"/>
          <ac:spMkLst>
            <pc:docMk/>
            <pc:sldMk cId="459727083" sldId="319"/>
            <ac:spMk id="2" creationId="{0A9EADCB-8397-CB9F-6715-5CD0EEAA2DB6}"/>
          </ac:spMkLst>
        </pc:spChg>
        <pc:spChg chg="add mod ord">
          <ac:chgData name="Patrick, Martin" userId="c4738ac3-3280-4536-ae1e-d6654cbfa5ff" providerId="ADAL" clId="{3CD6F84E-0974-EA4A-A0F2-8F12588D34B5}" dt="2024-05-14T23:28:33.718" v="5028" actId="20577"/>
          <ac:spMkLst>
            <pc:docMk/>
            <pc:sldMk cId="459727083" sldId="319"/>
            <ac:spMk id="3" creationId="{6FC1A4FC-94DA-FDEE-DB52-E561C5EA9783}"/>
          </ac:spMkLst>
        </pc:spChg>
        <pc:spChg chg="add mod ord">
          <ac:chgData name="Patrick, Martin" userId="c4738ac3-3280-4536-ae1e-d6654cbfa5ff" providerId="ADAL" clId="{3CD6F84E-0974-EA4A-A0F2-8F12588D34B5}" dt="2024-05-15T22:24:39.002" v="9119" actId="20577"/>
          <ac:spMkLst>
            <pc:docMk/>
            <pc:sldMk cId="459727083" sldId="319"/>
            <ac:spMk id="4" creationId="{4F3694FD-B1CF-540C-1A6C-CEAC04711D8E}"/>
          </ac:spMkLst>
        </pc:spChg>
      </pc:sldChg>
      <pc:sldChg chg="addSp delSp modSp new mod modClrScheme chgLayout">
        <pc:chgData name="Patrick, Martin" userId="c4738ac3-3280-4536-ae1e-d6654cbfa5ff" providerId="ADAL" clId="{3CD6F84E-0974-EA4A-A0F2-8F12588D34B5}" dt="2024-05-14T23:26:31.851" v="4678" actId="20577"/>
        <pc:sldMkLst>
          <pc:docMk/>
          <pc:sldMk cId="1650195127" sldId="320"/>
        </pc:sldMkLst>
        <pc:spChg chg="del mod ord">
          <ac:chgData name="Patrick, Martin" userId="c4738ac3-3280-4536-ae1e-d6654cbfa5ff" providerId="ADAL" clId="{3CD6F84E-0974-EA4A-A0F2-8F12588D34B5}" dt="2024-05-06T15:10:18.947" v="2586" actId="700"/>
          <ac:spMkLst>
            <pc:docMk/>
            <pc:sldMk cId="1650195127" sldId="320"/>
            <ac:spMk id="2" creationId="{231243C9-BEF1-EE7E-6BF4-021231335EA6}"/>
          </ac:spMkLst>
        </pc:spChg>
        <pc:spChg chg="del mod ord">
          <ac:chgData name="Patrick, Martin" userId="c4738ac3-3280-4536-ae1e-d6654cbfa5ff" providerId="ADAL" clId="{3CD6F84E-0974-EA4A-A0F2-8F12588D34B5}" dt="2024-05-06T15:10:18.947" v="2586" actId="700"/>
          <ac:spMkLst>
            <pc:docMk/>
            <pc:sldMk cId="1650195127" sldId="320"/>
            <ac:spMk id="3" creationId="{E6420C0D-D21B-1292-8C18-C81C94D8A477}"/>
          </ac:spMkLst>
        </pc:spChg>
        <pc:spChg chg="add mod ord">
          <ac:chgData name="Patrick, Martin" userId="c4738ac3-3280-4536-ae1e-d6654cbfa5ff" providerId="ADAL" clId="{3CD6F84E-0974-EA4A-A0F2-8F12588D34B5}" dt="2024-05-06T15:10:24.987" v="2617" actId="20577"/>
          <ac:spMkLst>
            <pc:docMk/>
            <pc:sldMk cId="1650195127" sldId="320"/>
            <ac:spMk id="4" creationId="{0ED0E238-1CEC-4864-714E-7DE1E540B880}"/>
          </ac:spMkLst>
        </pc:spChg>
        <pc:spChg chg="add mod ord">
          <ac:chgData name="Patrick, Martin" userId="c4738ac3-3280-4536-ae1e-d6654cbfa5ff" providerId="ADAL" clId="{3CD6F84E-0974-EA4A-A0F2-8F12588D34B5}" dt="2024-05-14T23:26:31.851" v="4678" actId="20577"/>
          <ac:spMkLst>
            <pc:docMk/>
            <pc:sldMk cId="1650195127" sldId="320"/>
            <ac:spMk id="5" creationId="{4BC2BC12-C916-E657-CFA8-65005832CAF2}"/>
          </ac:spMkLst>
        </pc:spChg>
      </pc:sldChg>
      <pc:sldChg chg="addSp delSp modSp new del mod modClrScheme chgLayout">
        <pc:chgData name="Patrick, Martin" userId="c4738ac3-3280-4536-ae1e-d6654cbfa5ff" providerId="ADAL" clId="{3CD6F84E-0974-EA4A-A0F2-8F12588D34B5}" dt="2024-05-11T21:01:15.995" v="3865" actId="2696"/>
        <pc:sldMkLst>
          <pc:docMk/>
          <pc:sldMk cId="2039124157" sldId="321"/>
        </pc:sldMkLst>
        <pc:spChg chg="del mod ord">
          <ac:chgData name="Patrick, Martin" userId="c4738ac3-3280-4536-ae1e-d6654cbfa5ff" providerId="ADAL" clId="{3CD6F84E-0974-EA4A-A0F2-8F12588D34B5}" dt="2024-05-06T15:12:52.169" v="2796" actId="700"/>
          <ac:spMkLst>
            <pc:docMk/>
            <pc:sldMk cId="2039124157" sldId="321"/>
            <ac:spMk id="2" creationId="{ADCB5CDA-95F6-4332-8EB4-75E6C4B81796}"/>
          </ac:spMkLst>
        </pc:spChg>
        <pc:spChg chg="del mod ord">
          <ac:chgData name="Patrick, Martin" userId="c4738ac3-3280-4536-ae1e-d6654cbfa5ff" providerId="ADAL" clId="{3CD6F84E-0974-EA4A-A0F2-8F12588D34B5}" dt="2024-05-06T15:12:52.169" v="2796" actId="700"/>
          <ac:spMkLst>
            <pc:docMk/>
            <pc:sldMk cId="2039124157" sldId="321"/>
            <ac:spMk id="3" creationId="{6A2D2A29-3212-E891-639A-3E5F71D14926}"/>
          </ac:spMkLst>
        </pc:spChg>
        <pc:spChg chg="del">
          <ac:chgData name="Patrick, Martin" userId="c4738ac3-3280-4536-ae1e-d6654cbfa5ff" providerId="ADAL" clId="{3CD6F84E-0974-EA4A-A0F2-8F12588D34B5}" dt="2024-05-06T15:12:52.169" v="2796" actId="700"/>
          <ac:spMkLst>
            <pc:docMk/>
            <pc:sldMk cId="2039124157" sldId="321"/>
            <ac:spMk id="4" creationId="{AC60C277-7610-59AE-7F77-839685308DCB}"/>
          </ac:spMkLst>
        </pc:spChg>
        <pc:spChg chg="add del mod ord">
          <ac:chgData name="Patrick, Martin" userId="c4738ac3-3280-4536-ae1e-d6654cbfa5ff" providerId="ADAL" clId="{3CD6F84E-0974-EA4A-A0F2-8F12588D34B5}" dt="2024-05-06T15:12:55.679" v="2797" actId="700"/>
          <ac:spMkLst>
            <pc:docMk/>
            <pc:sldMk cId="2039124157" sldId="321"/>
            <ac:spMk id="5" creationId="{AC602C64-B6DD-DAE4-B620-AB9842074CCE}"/>
          </ac:spMkLst>
        </pc:spChg>
        <pc:spChg chg="add del mod ord">
          <ac:chgData name="Patrick, Martin" userId="c4738ac3-3280-4536-ae1e-d6654cbfa5ff" providerId="ADAL" clId="{3CD6F84E-0974-EA4A-A0F2-8F12588D34B5}" dt="2024-05-06T15:12:55.679" v="2797" actId="700"/>
          <ac:spMkLst>
            <pc:docMk/>
            <pc:sldMk cId="2039124157" sldId="321"/>
            <ac:spMk id="6" creationId="{AAD7F360-A619-01D7-048C-9F39C7A3EA23}"/>
          </ac:spMkLst>
        </pc:spChg>
        <pc:spChg chg="add del mod ord">
          <ac:chgData name="Patrick, Martin" userId="c4738ac3-3280-4536-ae1e-d6654cbfa5ff" providerId="ADAL" clId="{3CD6F84E-0974-EA4A-A0F2-8F12588D34B5}" dt="2024-05-06T15:13:00.025" v="2798" actId="700"/>
          <ac:spMkLst>
            <pc:docMk/>
            <pc:sldMk cId="2039124157" sldId="321"/>
            <ac:spMk id="7" creationId="{6DF13422-854D-EB61-B64D-FEB8D892EB81}"/>
          </ac:spMkLst>
        </pc:spChg>
        <pc:spChg chg="add mod ord">
          <ac:chgData name="Patrick, Martin" userId="c4738ac3-3280-4536-ae1e-d6654cbfa5ff" providerId="ADAL" clId="{3CD6F84E-0974-EA4A-A0F2-8F12588D34B5}" dt="2024-05-06T15:13:01.994" v="2810" actId="20577"/>
          <ac:spMkLst>
            <pc:docMk/>
            <pc:sldMk cId="2039124157" sldId="321"/>
            <ac:spMk id="8" creationId="{CE4A2FED-0EDF-8217-DB72-839FC3C3177B}"/>
          </ac:spMkLst>
        </pc:spChg>
      </pc:sldChg>
      <pc:sldChg chg="addSp delSp modSp new del mod">
        <pc:chgData name="Patrick, Martin" userId="c4738ac3-3280-4536-ae1e-d6654cbfa5ff" providerId="ADAL" clId="{3CD6F84E-0974-EA4A-A0F2-8F12588D34B5}" dt="2024-05-15T00:46:37.151" v="6606" actId="2696"/>
        <pc:sldMkLst>
          <pc:docMk/>
          <pc:sldMk cId="844176794" sldId="322"/>
        </pc:sldMkLst>
        <pc:spChg chg="del">
          <ac:chgData name="Patrick, Martin" userId="c4738ac3-3280-4536-ae1e-d6654cbfa5ff" providerId="ADAL" clId="{3CD6F84E-0974-EA4A-A0F2-8F12588D34B5}" dt="2024-05-11T21:00:41.060" v="3786" actId="478"/>
          <ac:spMkLst>
            <pc:docMk/>
            <pc:sldMk cId="844176794" sldId="322"/>
            <ac:spMk id="2" creationId="{ABF7EC67-C7BF-A534-D171-D8F751CC4035}"/>
          </ac:spMkLst>
        </pc:spChg>
        <pc:picChg chg="add del mod">
          <ac:chgData name="Patrick, Martin" userId="c4738ac3-3280-4536-ae1e-d6654cbfa5ff" providerId="ADAL" clId="{3CD6F84E-0974-EA4A-A0F2-8F12588D34B5}" dt="2024-05-15T00:46:34.154" v="6605" actId="478"/>
          <ac:picMkLst>
            <pc:docMk/>
            <pc:sldMk cId="844176794" sldId="322"/>
            <ac:picMk id="3" creationId="{5DB54D3D-8C40-00F4-1A65-098D23425BD9}"/>
          </ac:picMkLst>
        </pc:picChg>
      </pc:sldChg>
      <pc:sldChg chg="addSp delSp modSp new mod ord modClrScheme chgLayout">
        <pc:chgData name="Patrick, Martin" userId="c4738ac3-3280-4536-ae1e-d6654cbfa5ff" providerId="ADAL" clId="{3CD6F84E-0974-EA4A-A0F2-8F12588D34B5}" dt="2024-05-15T18:54:13.806" v="8852" actId="27636"/>
        <pc:sldMkLst>
          <pc:docMk/>
          <pc:sldMk cId="4137662770" sldId="323"/>
        </pc:sldMkLst>
        <pc:spChg chg="del">
          <ac:chgData name="Patrick, Martin" userId="c4738ac3-3280-4536-ae1e-d6654cbfa5ff" providerId="ADAL" clId="{3CD6F84E-0974-EA4A-A0F2-8F12588D34B5}" dt="2024-05-06T15:20:53.521" v="2857" actId="700"/>
          <ac:spMkLst>
            <pc:docMk/>
            <pc:sldMk cId="4137662770" sldId="323"/>
            <ac:spMk id="2" creationId="{4AC9C671-D2AC-2B50-D043-9632DD0E613F}"/>
          </ac:spMkLst>
        </pc:spChg>
        <pc:spChg chg="add mod ord">
          <ac:chgData name="Patrick, Martin" userId="c4738ac3-3280-4536-ae1e-d6654cbfa5ff" providerId="ADAL" clId="{3CD6F84E-0974-EA4A-A0F2-8F12588D34B5}" dt="2024-05-15T18:50:18.394" v="8363" actId="700"/>
          <ac:spMkLst>
            <pc:docMk/>
            <pc:sldMk cId="4137662770" sldId="323"/>
            <ac:spMk id="2" creationId="{BADE400F-A2A7-F4CD-BCBE-C00A36BBE7AF}"/>
          </ac:spMkLst>
        </pc:spChg>
        <pc:spChg chg="add mod ord">
          <ac:chgData name="Patrick, Martin" userId="c4738ac3-3280-4536-ae1e-d6654cbfa5ff" providerId="ADAL" clId="{3CD6F84E-0974-EA4A-A0F2-8F12588D34B5}" dt="2024-05-15T18:54:13.802" v="8851" actId="27636"/>
          <ac:spMkLst>
            <pc:docMk/>
            <pc:sldMk cId="4137662770" sldId="323"/>
            <ac:spMk id="3" creationId="{8032D798-3EA9-2F0C-006D-03A5FD861907}"/>
          </ac:spMkLst>
        </pc:spChg>
        <pc:spChg chg="add mod ord">
          <ac:chgData name="Patrick, Martin" userId="c4738ac3-3280-4536-ae1e-d6654cbfa5ff" providerId="ADAL" clId="{3CD6F84E-0974-EA4A-A0F2-8F12588D34B5}" dt="2024-05-15T18:54:13.806" v="8852" actId="27636"/>
          <ac:spMkLst>
            <pc:docMk/>
            <pc:sldMk cId="4137662770" sldId="323"/>
            <ac:spMk id="4" creationId="{2316B72C-E5FC-9417-858A-E9F6F49DD5F8}"/>
          </ac:spMkLst>
        </pc:spChg>
      </pc:sldChg>
      <pc:sldChg chg="addSp delSp modSp new mod modClrScheme chgLayout">
        <pc:chgData name="Patrick, Martin" userId="c4738ac3-3280-4536-ae1e-d6654cbfa5ff" providerId="ADAL" clId="{3CD6F84E-0974-EA4A-A0F2-8F12588D34B5}" dt="2024-05-06T15:24:46.359" v="2900" actId="20577"/>
        <pc:sldMkLst>
          <pc:docMk/>
          <pc:sldMk cId="2896557832" sldId="324"/>
        </pc:sldMkLst>
        <pc:spChg chg="del mod ord">
          <ac:chgData name="Patrick, Martin" userId="c4738ac3-3280-4536-ae1e-d6654cbfa5ff" providerId="ADAL" clId="{3CD6F84E-0974-EA4A-A0F2-8F12588D34B5}" dt="2024-05-06T15:22:58.566" v="2885" actId="700"/>
          <ac:spMkLst>
            <pc:docMk/>
            <pc:sldMk cId="2896557832" sldId="324"/>
            <ac:spMk id="2" creationId="{E2D889CF-7CD3-F64F-D27E-DA4182B27BA8}"/>
          </ac:spMkLst>
        </pc:spChg>
        <pc:spChg chg="del mod ord">
          <ac:chgData name="Patrick, Martin" userId="c4738ac3-3280-4536-ae1e-d6654cbfa5ff" providerId="ADAL" clId="{3CD6F84E-0974-EA4A-A0F2-8F12588D34B5}" dt="2024-05-06T15:22:58.566" v="2885" actId="700"/>
          <ac:spMkLst>
            <pc:docMk/>
            <pc:sldMk cId="2896557832" sldId="324"/>
            <ac:spMk id="3" creationId="{1D3E63C8-A619-1074-495A-7B39C5EE3499}"/>
          </ac:spMkLst>
        </pc:spChg>
        <pc:spChg chg="del">
          <ac:chgData name="Patrick, Martin" userId="c4738ac3-3280-4536-ae1e-d6654cbfa5ff" providerId="ADAL" clId="{3CD6F84E-0974-EA4A-A0F2-8F12588D34B5}" dt="2024-05-06T15:22:58.566" v="2885" actId="700"/>
          <ac:spMkLst>
            <pc:docMk/>
            <pc:sldMk cId="2896557832" sldId="324"/>
            <ac:spMk id="4" creationId="{88E8216D-59B3-B3E9-91F9-58B03005F217}"/>
          </ac:spMkLst>
        </pc:spChg>
        <pc:spChg chg="add mod ord">
          <ac:chgData name="Patrick, Martin" userId="c4738ac3-3280-4536-ae1e-d6654cbfa5ff" providerId="ADAL" clId="{3CD6F84E-0974-EA4A-A0F2-8F12588D34B5}" dt="2024-05-06T15:24:46.359" v="2900" actId="20577"/>
          <ac:spMkLst>
            <pc:docMk/>
            <pc:sldMk cId="2896557832" sldId="324"/>
            <ac:spMk id="5" creationId="{4371E849-780B-EA53-4990-DF0068F1B5E1}"/>
          </ac:spMkLst>
        </pc:spChg>
        <pc:spChg chg="add mod ord">
          <ac:chgData name="Patrick, Martin" userId="c4738ac3-3280-4536-ae1e-d6654cbfa5ff" providerId="ADAL" clId="{3CD6F84E-0974-EA4A-A0F2-8F12588D34B5}" dt="2024-05-06T15:23:10.077" v="2899" actId="27636"/>
          <ac:spMkLst>
            <pc:docMk/>
            <pc:sldMk cId="2896557832" sldId="324"/>
            <ac:spMk id="6" creationId="{A8813417-2A11-FF4D-5C82-C306BDD220B5}"/>
          </ac:spMkLst>
        </pc:spChg>
      </pc:sldChg>
      <pc:sldChg chg="addSp delSp modSp new mod modClrScheme chgLayout">
        <pc:chgData name="Patrick, Martin" userId="c4738ac3-3280-4536-ae1e-d6654cbfa5ff" providerId="ADAL" clId="{3CD6F84E-0974-EA4A-A0F2-8F12588D34B5}" dt="2024-05-10T14:12:20.164" v="3207" actId="20577"/>
        <pc:sldMkLst>
          <pc:docMk/>
          <pc:sldMk cId="3561445108" sldId="325"/>
        </pc:sldMkLst>
        <pc:spChg chg="del mod ord">
          <ac:chgData name="Patrick, Martin" userId="c4738ac3-3280-4536-ae1e-d6654cbfa5ff" providerId="ADAL" clId="{3CD6F84E-0974-EA4A-A0F2-8F12588D34B5}" dt="2024-05-10T14:11:19.317" v="2936" actId="700"/>
          <ac:spMkLst>
            <pc:docMk/>
            <pc:sldMk cId="3561445108" sldId="325"/>
            <ac:spMk id="2" creationId="{566AF382-2706-B936-E229-057545B87D13}"/>
          </ac:spMkLst>
        </pc:spChg>
        <pc:spChg chg="del mod ord">
          <ac:chgData name="Patrick, Martin" userId="c4738ac3-3280-4536-ae1e-d6654cbfa5ff" providerId="ADAL" clId="{3CD6F84E-0974-EA4A-A0F2-8F12588D34B5}" dt="2024-05-10T14:11:19.317" v="2936" actId="700"/>
          <ac:spMkLst>
            <pc:docMk/>
            <pc:sldMk cId="3561445108" sldId="325"/>
            <ac:spMk id="3" creationId="{825B640D-6050-4B38-2F92-65D32F4844F7}"/>
          </ac:spMkLst>
        </pc:spChg>
        <pc:spChg chg="add mod ord">
          <ac:chgData name="Patrick, Martin" userId="c4738ac3-3280-4536-ae1e-d6654cbfa5ff" providerId="ADAL" clId="{3CD6F84E-0974-EA4A-A0F2-8F12588D34B5}" dt="2024-05-10T14:11:23.864" v="2953" actId="20577"/>
          <ac:spMkLst>
            <pc:docMk/>
            <pc:sldMk cId="3561445108" sldId="325"/>
            <ac:spMk id="4" creationId="{7C4129D5-2164-45F2-5CA1-2D29A0260E58}"/>
          </ac:spMkLst>
        </pc:spChg>
        <pc:spChg chg="add mod ord">
          <ac:chgData name="Patrick, Martin" userId="c4738ac3-3280-4536-ae1e-d6654cbfa5ff" providerId="ADAL" clId="{3CD6F84E-0974-EA4A-A0F2-8F12588D34B5}" dt="2024-05-10T14:12:20.164" v="3207" actId="20577"/>
          <ac:spMkLst>
            <pc:docMk/>
            <pc:sldMk cId="3561445108" sldId="325"/>
            <ac:spMk id="5" creationId="{80E1BE93-E26D-4773-E39F-BB5AF6E67153}"/>
          </ac:spMkLst>
        </pc:spChg>
      </pc:sldChg>
      <pc:sldChg chg="addSp delSp modSp new del mod ord modClrScheme modShow chgLayout">
        <pc:chgData name="Patrick, Martin" userId="c4738ac3-3280-4536-ae1e-d6654cbfa5ff" providerId="ADAL" clId="{3CD6F84E-0974-EA4A-A0F2-8F12588D34B5}" dt="2024-05-15T18:51:58.601" v="8576" actId="2696"/>
        <pc:sldMkLst>
          <pc:docMk/>
          <pc:sldMk cId="1238838116" sldId="326"/>
        </pc:sldMkLst>
        <pc:spChg chg="del mod ord">
          <ac:chgData name="Patrick, Martin" userId="c4738ac3-3280-4536-ae1e-d6654cbfa5ff" providerId="ADAL" clId="{3CD6F84E-0974-EA4A-A0F2-8F12588D34B5}" dt="2024-05-11T21:00:47.624" v="3788" actId="700"/>
          <ac:spMkLst>
            <pc:docMk/>
            <pc:sldMk cId="1238838116" sldId="326"/>
            <ac:spMk id="2" creationId="{BB7DE3AD-FEC2-FACD-798D-961A7A11CB2D}"/>
          </ac:spMkLst>
        </pc:spChg>
        <pc:spChg chg="add mod ord">
          <ac:chgData name="Patrick, Martin" userId="c4738ac3-3280-4536-ae1e-d6654cbfa5ff" providerId="ADAL" clId="{3CD6F84E-0974-EA4A-A0F2-8F12588D34B5}" dt="2024-05-11T21:01:20.749" v="3876" actId="20577"/>
          <ac:spMkLst>
            <pc:docMk/>
            <pc:sldMk cId="1238838116" sldId="326"/>
            <ac:spMk id="3" creationId="{8783E293-5DF2-92D0-00BB-7951C9D7CFB9}"/>
          </ac:spMkLst>
        </pc:spChg>
        <pc:spChg chg="add mod ord">
          <ac:chgData name="Patrick, Martin" userId="c4738ac3-3280-4536-ae1e-d6654cbfa5ff" providerId="ADAL" clId="{3CD6F84E-0974-EA4A-A0F2-8F12588D34B5}" dt="2024-05-15T00:39:13.471" v="6092" actId="20577"/>
          <ac:spMkLst>
            <pc:docMk/>
            <pc:sldMk cId="1238838116" sldId="326"/>
            <ac:spMk id="4" creationId="{67A090F3-3522-C488-74CC-887DE0B3CCC4}"/>
          </ac:spMkLst>
        </pc:spChg>
      </pc:sldChg>
      <pc:sldChg chg="modSp new mod">
        <pc:chgData name="Patrick, Martin" userId="c4738ac3-3280-4536-ae1e-d6654cbfa5ff" providerId="ADAL" clId="{3CD6F84E-0974-EA4A-A0F2-8F12588D34B5}" dt="2024-05-15T20:31:24.718" v="8914" actId="27636"/>
        <pc:sldMkLst>
          <pc:docMk/>
          <pc:sldMk cId="2616906468" sldId="327"/>
        </pc:sldMkLst>
        <pc:spChg chg="mod">
          <ac:chgData name="Patrick, Martin" userId="c4738ac3-3280-4536-ae1e-d6654cbfa5ff" providerId="ADAL" clId="{3CD6F84E-0974-EA4A-A0F2-8F12588D34B5}" dt="2024-05-14T16:36:59.148" v="4327" actId="20577"/>
          <ac:spMkLst>
            <pc:docMk/>
            <pc:sldMk cId="2616906468" sldId="327"/>
            <ac:spMk id="2" creationId="{B7FD34AC-7264-CE53-DB83-34CB06F169D8}"/>
          </ac:spMkLst>
        </pc:spChg>
        <pc:spChg chg="mod">
          <ac:chgData name="Patrick, Martin" userId="c4738ac3-3280-4536-ae1e-d6654cbfa5ff" providerId="ADAL" clId="{3CD6F84E-0974-EA4A-A0F2-8F12588D34B5}" dt="2024-05-15T20:31:24.718" v="8914" actId="27636"/>
          <ac:spMkLst>
            <pc:docMk/>
            <pc:sldMk cId="2616906468" sldId="327"/>
            <ac:spMk id="3" creationId="{1CB71A66-0C08-0756-92C0-68667F496C70}"/>
          </ac:spMkLst>
        </pc:spChg>
        <pc:spChg chg="mod">
          <ac:chgData name="Patrick, Martin" userId="c4738ac3-3280-4536-ae1e-d6654cbfa5ff" providerId="ADAL" clId="{3CD6F84E-0974-EA4A-A0F2-8F12588D34B5}" dt="2024-05-15T20:31:24.714" v="8913" actId="27636"/>
          <ac:spMkLst>
            <pc:docMk/>
            <pc:sldMk cId="2616906468" sldId="327"/>
            <ac:spMk id="4" creationId="{B0EFD4D5-DF3D-6488-C48C-355F1DB49709}"/>
          </ac:spMkLst>
        </pc:spChg>
      </pc:sldChg>
      <pc:sldChg chg="addSp delSp modSp new mod ord modClrScheme chgLayout">
        <pc:chgData name="Patrick, Martin" userId="c4738ac3-3280-4536-ae1e-d6654cbfa5ff" providerId="ADAL" clId="{3CD6F84E-0974-EA4A-A0F2-8F12588D34B5}" dt="2024-05-15T01:06:55.902" v="7191" actId="1076"/>
        <pc:sldMkLst>
          <pc:docMk/>
          <pc:sldMk cId="632403830" sldId="328"/>
        </pc:sldMkLst>
        <pc:spChg chg="del">
          <ac:chgData name="Patrick, Martin" userId="c4738ac3-3280-4536-ae1e-d6654cbfa5ff" providerId="ADAL" clId="{3CD6F84E-0974-EA4A-A0F2-8F12588D34B5}" dt="2024-05-14T16:42:03.626" v="4527" actId="700"/>
          <ac:spMkLst>
            <pc:docMk/>
            <pc:sldMk cId="632403830" sldId="328"/>
            <ac:spMk id="2" creationId="{E2BEFD4F-1404-20A8-C6F5-ABEB920E00E6}"/>
          </ac:spMkLst>
        </pc:spChg>
        <pc:spChg chg="del">
          <ac:chgData name="Patrick, Martin" userId="c4738ac3-3280-4536-ae1e-d6654cbfa5ff" providerId="ADAL" clId="{3CD6F84E-0974-EA4A-A0F2-8F12588D34B5}" dt="2024-05-14T16:42:03.626" v="4527" actId="700"/>
          <ac:spMkLst>
            <pc:docMk/>
            <pc:sldMk cId="632403830" sldId="328"/>
            <ac:spMk id="3" creationId="{113F7BDD-AAAB-DA2F-4D0B-C59F4AEC7F1B}"/>
          </ac:spMkLst>
        </pc:spChg>
        <pc:spChg chg="del">
          <ac:chgData name="Patrick, Martin" userId="c4738ac3-3280-4536-ae1e-d6654cbfa5ff" providerId="ADAL" clId="{3CD6F84E-0974-EA4A-A0F2-8F12588D34B5}" dt="2024-05-14T16:42:03.626" v="4527" actId="700"/>
          <ac:spMkLst>
            <pc:docMk/>
            <pc:sldMk cId="632403830" sldId="328"/>
            <ac:spMk id="4" creationId="{EA1F98A6-D772-F23F-846B-49199D2E30FF}"/>
          </ac:spMkLst>
        </pc:spChg>
        <pc:picChg chg="add del mod">
          <ac:chgData name="Patrick, Martin" userId="c4738ac3-3280-4536-ae1e-d6654cbfa5ff" providerId="ADAL" clId="{3CD6F84E-0974-EA4A-A0F2-8F12588D34B5}" dt="2024-05-14T16:42:33.777" v="4542" actId="478"/>
          <ac:picMkLst>
            <pc:docMk/>
            <pc:sldMk cId="632403830" sldId="328"/>
            <ac:picMk id="6" creationId="{5256D8EA-7EEB-6934-465C-BAD3B9EFC21D}"/>
          </ac:picMkLst>
        </pc:picChg>
        <pc:picChg chg="add mod">
          <ac:chgData name="Patrick, Martin" userId="c4738ac3-3280-4536-ae1e-d6654cbfa5ff" providerId="ADAL" clId="{3CD6F84E-0974-EA4A-A0F2-8F12588D34B5}" dt="2024-05-15T01:06:55.902" v="7191" actId="1076"/>
          <ac:picMkLst>
            <pc:docMk/>
            <pc:sldMk cId="632403830" sldId="328"/>
            <ac:picMk id="8" creationId="{D616FFAB-27DD-80BD-0CC3-5E78006287BE}"/>
          </ac:picMkLst>
        </pc:picChg>
        <pc:picChg chg="add del mod">
          <ac:chgData name="Patrick, Martin" userId="c4738ac3-3280-4536-ae1e-d6654cbfa5ff" providerId="ADAL" clId="{3CD6F84E-0974-EA4A-A0F2-8F12588D34B5}" dt="2024-05-14T16:44:58.228" v="4555" actId="478"/>
          <ac:picMkLst>
            <pc:docMk/>
            <pc:sldMk cId="632403830" sldId="328"/>
            <ac:picMk id="10" creationId="{F2136BBD-0348-F60C-1A60-FECB7DF9ACFA}"/>
          </ac:picMkLst>
        </pc:picChg>
        <pc:picChg chg="add del mod">
          <ac:chgData name="Patrick, Martin" userId="c4738ac3-3280-4536-ae1e-d6654cbfa5ff" providerId="ADAL" clId="{3CD6F84E-0974-EA4A-A0F2-8F12588D34B5}" dt="2024-05-14T16:44:50.723" v="4553" actId="478"/>
          <ac:picMkLst>
            <pc:docMk/>
            <pc:sldMk cId="632403830" sldId="328"/>
            <ac:picMk id="11" creationId="{C025F835-0039-9FC1-1547-2740D6A27DA4}"/>
          </ac:picMkLst>
        </pc:picChg>
      </pc:sldChg>
      <pc:sldChg chg="addSp modSp new mod ord">
        <pc:chgData name="Patrick, Martin" userId="c4738ac3-3280-4536-ae1e-d6654cbfa5ff" providerId="ADAL" clId="{3CD6F84E-0974-EA4A-A0F2-8F12588D34B5}" dt="2024-05-15T20:30:24.855" v="8897" actId="20578"/>
        <pc:sldMkLst>
          <pc:docMk/>
          <pc:sldMk cId="3622373260" sldId="329"/>
        </pc:sldMkLst>
        <pc:picChg chg="add mod">
          <ac:chgData name="Patrick, Martin" userId="c4738ac3-3280-4536-ae1e-d6654cbfa5ff" providerId="ADAL" clId="{3CD6F84E-0974-EA4A-A0F2-8F12588D34B5}" dt="2024-05-14T16:44:43.964" v="4550" actId="1076"/>
          <ac:picMkLst>
            <pc:docMk/>
            <pc:sldMk cId="3622373260" sldId="329"/>
            <ac:picMk id="2" creationId="{45D5DD04-79EE-6315-661E-3993170A5B07}"/>
          </ac:picMkLst>
        </pc:picChg>
        <pc:picChg chg="add mod">
          <ac:chgData name="Patrick, Martin" userId="c4738ac3-3280-4536-ae1e-d6654cbfa5ff" providerId="ADAL" clId="{3CD6F84E-0974-EA4A-A0F2-8F12588D34B5}" dt="2024-05-14T16:44:41.765" v="4549" actId="1076"/>
          <ac:picMkLst>
            <pc:docMk/>
            <pc:sldMk cId="3622373260" sldId="329"/>
            <ac:picMk id="3" creationId="{A83B5663-DE94-4A7F-7B88-8831320CB35A}"/>
          </ac:picMkLst>
        </pc:picChg>
      </pc:sldChg>
      <pc:sldChg chg="addSp modSp new mod ord">
        <pc:chgData name="Patrick, Martin" userId="c4738ac3-3280-4536-ae1e-d6654cbfa5ff" providerId="ADAL" clId="{3CD6F84E-0974-EA4A-A0F2-8F12588D34B5}" dt="2024-05-14T23:29:01.673" v="5031" actId="20578"/>
        <pc:sldMkLst>
          <pc:docMk/>
          <pc:sldMk cId="617570524" sldId="330"/>
        </pc:sldMkLst>
        <pc:picChg chg="add mod">
          <ac:chgData name="Patrick, Martin" userId="c4738ac3-3280-4536-ae1e-d6654cbfa5ff" providerId="ADAL" clId="{3CD6F84E-0974-EA4A-A0F2-8F12588D34B5}" dt="2024-05-14T16:45:01.661" v="4556" actId="1076"/>
          <ac:picMkLst>
            <pc:docMk/>
            <pc:sldMk cId="617570524" sldId="330"/>
            <ac:picMk id="2" creationId="{02EF0359-2C11-B371-5CF2-FE7D7E88E9D7}"/>
          </ac:picMkLst>
        </pc:picChg>
      </pc:sldChg>
      <pc:sldChg chg="modSp new mod ord">
        <pc:chgData name="Patrick, Martin" userId="c4738ac3-3280-4536-ae1e-d6654cbfa5ff" providerId="ADAL" clId="{3CD6F84E-0974-EA4A-A0F2-8F12588D34B5}" dt="2024-05-14T23:29:09.220" v="5040" actId="20577"/>
        <pc:sldMkLst>
          <pc:docMk/>
          <pc:sldMk cId="3741212182" sldId="331"/>
        </pc:sldMkLst>
        <pc:spChg chg="mod">
          <ac:chgData name="Patrick, Martin" userId="c4738ac3-3280-4536-ae1e-d6654cbfa5ff" providerId="ADAL" clId="{3CD6F84E-0974-EA4A-A0F2-8F12588D34B5}" dt="2024-05-14T23:29:09.220" v="5040" actId="20577"/>
          <ac:spMkLst>
            <pc:docMk/>
            <pc:sldMk cId="3741212182" sldId="331"/>
            <ac:spMk id="2" creationId="{07883BD6-076C-23E1-07DD-AA5A1616491F}"/>
          </ac:spMkLst>
        </pc:spChg>
      </pc:sldChg>
      <pc:sldChg chg="modSp new del mod modShow">
        <pc:chgData name="Patrick, Martin" userId="c4738ac3-3280-4536-ae1e-d6654cbfa5ff" providerId="ADAL" clId="{3CD6F84E-0974-EA4A-A0F2-8F12588D34B5}" dt="2024-05-15T22:23:47.962" v="9107" actId="2696"/>
        <pc:sldMkLst>
          <pc:docMk/>
          <pc:sldMk cId="2334424356" sldId="332"/>
        </pc:sldMkLst>
        <pc:spChg chg="mod">
          <ac:chgData name="Patrick, Martin" userId="c4738ac3-3280-4536-ae1e-d6654cbfa5ff" providerId="ADAL" clId="{3CD6F84E-0974-EA4A-A0F2-8F12588D34B5}" dt="2024-05-15T00:15:47.954" v="5228" actId="20577"/>
          <ac:spMkLst>
            <pc:docMk/>
            <pc:sldMk cId="2334424356" sldId="332"/>
            <ac:spMk id="2" creationId="{5FC8FE5B-B8C0-6522-4A21-E7920D7C3677}"/>
          </ac:spMkLst>
        </pc:spChg>
        <pc:spChg chg="mod">
          <ac:chgData name="Patrick, Martin" userId="c4738ac3-3280-4536-ae1e-d6654cbfa5ff" providerId="ADAL" clId="{3CD6F84E-0974-EA4A-A0F2-8F12588D34B5}" dt="2024-05-15T00:18:30.174" v="5326" actId="20577"/>
          <ac:spMkLst>
            <pc:docMk/>
            <pc:sldMk cId="2334424356" sldId="332"/>
            <ac:spMk id="3" creationId="{B08E4CBA-4C95-7783-722B-7E34E1F32BC7}"/>
          </ac:spMkLst>
        </pc:spChg>
        <pc:spChg chg="mod">
          <ac:chgData name="Patrick, Martin" userId="c4738ac3-3280-4536-ae1e-d6654cbfa5ff" providerId="ADAL" clId="{3CD6F84E-0974-EA4A-A0F2-8F12588D34B5}" dt="2024-05-15T00:16:22.841" v="5325" actId="20577"/>
          <ac:spMkLst>
            <pc:docMk/>
            <pc:sldMk cId="2334424356" sldId="332"/>
            <ac:spMk id="4" creationId="{3877A3F1-BDCC-8371-C089-138EB08B6FB4}"/>
          </ac:spMkLst>
        </pc:spChg>
      </pc:sldChg>
      <pc:sldChg chg="addSp delSp modSp new mod modClrScheme chgLayout modNotesTx">
        <pc:chgData name="Patrick, Martin" userId="c4738ac3-3280-4536-ae1e-d6654cbfa5ff" providerId="ADAL" clId="{3CD6F84E-0974-EA4A-A0F2-8F12588D34B5}" dt="2024-05-15T00:30:55.356" v="5707" actId="1076"/>
        <pc:sldMkLst>
          <pc:docMk/>
          <pc:sldMk cId="2270523746" sldId="333"/>
        </pc:sldMkLst>
        <pc:spChg chg="del">
          <ac:chgData name="Patrick, Martin" userId="c4738ac3-3280-4536-ae1e-d6654cbfa5ff" providerId="ADAL" clId="{3CD6F84E-0974-EA4A-A0F2-8F12588D34B5}" dt="2024-05-15T00:26:16.287" v="5609" actId="700"/>
          <ac:spMkLst>
            <pc:docMk/>
            <pc:sldMk cId="2270523746" sldId="333"/>
            <ac:spMk id="2" creationId="{B2F9FA68-D3D3-D1CD-E452-E7359B1578E0}"/>
          </ac:spMkLst>
        </pc:spChg>
        <pc:spChg chg="del">
          <ac:chgData name="Patrick, Martin" userId="c4738ac3-3280-4536-ae1e-d6654cbfa5ff" providerId="ADAL" clId="{3CD6F84E-0974-EA4A-A0F2-8F12588D34B5}" dt="2024-05-15T00:26:16.287" v="5609" actId="700"/>
          <ac:spMkLst>
            <pc:docMk/>
            <pc:sldMk cId="2270523746" sldId="333"/>
            <ac:spMk id="3" creationId="{E0031F0F-91C3-79D2-B94F-3BD13FFBAAB8}"/>
          </ac:spMkLst>
        </pc:spChg>
        <pc:spChg chg="del">
          <ac:chgData name="Patrick, Martin" userId="c4738ac3-3280-4536-ae1e-d6654cbfa5ff" providerId="ADAL" clId="{3CD6F84E-0974-EA4A-A0F2-8F12588D34B5}" dt="2024-05-15T00:26:16.287" v="5609" actId="700"/>
          <ac:spMkLst>
            <pc:docMk/>
            <pc:sldMk cId="2270523746" sldId="333"/>
            <ac:spMk id="4" creationId="{1FF40F6C-4264-DC17-B353-ED059A952BBF}"/>
          </ac:spMkLst>
        </pc:spChg>
        <pc:spChg chg="add mod ord">
          <ac:chgData name="Patrick, Martin" userId="c4738ac3-3280-4536-ae1e-d6654cbfa5ff" providerId="ADAL" clId="{3CD6F84E-0974-EA4A-A0F2-8F12588D34B5}" dt="2024-05-15T00:30:41.796" v="5687" actId="20577"/>
          <ac:spMkLst>
            <pc:docMk/>
            <pc:sldMk cId="2270523746" sldId="333"/>
            <ac:spMk id="12" creationId="{E4EC9517-FA6B-7898-1282-D5673D100C0A}"/>
          </ac:spMkLst>
        </pc:spChg>
        <pc:spChg chg="add del mod ord">
          <ac:chgData name="Patrick, Martin" userId="c4738ac3-3280-4536-ae1e-d6654cbfa5ff" providerId="ADAL" clId="{3CD6F84E-0974-EA4A-A0F2-8F12588D34B5}" dt="2024-05-15T00:30:39.083" v="5676" actId="478"/>
          <ac:spMkLst>
            <pc:docMk/>
            <pc:sldMk cId="2270523746" sldId="333"/>
            <ac:spMk id="13" creationId="{3900485A-CB8C-A981-56E9-36FEE70EB2DC}"/>
          </ac:spMkLst>
        </pc:spChg>
        <pc:picChg chg="add mod">
          <ac:chgData name="Patrick, Martin" userId="c4738ac3-3280-4536-ae1e-d6654cbfa5ff" providerId="ADAL" clId="{3CD6F84E-0974-EA4A-A0F2-8F12588D34B5}" dt="2024-05-15T00:30:49.625" v="5705" actId="1036"/>
          <ac:picMkLst>
            <pc:docMk/>
            <pc:sldMk cId="2270523746" sldId="333"/>
            <ac:picMk id="5" creationId="{883E2E4B-5441-4A3F-DD78-35A764F26A83}"/>
          </ac:picMkLst>
        </pc:picChg>
        <pc:picChg chg="add mod">
          <ac:chgData name="Patrick, Martin" userId="c4738ac3-3280-4536-ae1e-d6654cbfa5ff" providerId="ADAL" clId="{3CD6F84E-0974-EA4A-A0F2-8F12588D34B5}" dt="2024-05-15T00:26:45.210" v="5615" actId="1076"/>
          <ac:picMkLst>
            <pc:docMk/>
            <pc:sldMk cId="2270523746" sldId="333"/>
            <ac:picMk id="6" creationId="{CCB0DC68-592A-0CFC-132D-937BD29A4761}"/>
          </ac:picMkLst>
        </pc:picChg>
        <pc:inkChg chg="add del">
          <ac:chgData name="Patrick, Martin" userId="c4738ac3-3280-4536-ae1e-d6654cbfa5ff" providerId="ADAL" clId="{3CD6F84E-0974-EA4A-A0F2-8F12588D34B5}" dt="2024-05-15T00:26:55.424" v="5617" actId="9405"/>
          <ac:inkMkLst>
            <pc:docMk/>
            <pc:sldMk cId="2270523746" sldId="333"/>
            <ac:inkMk id="7" creationId="{E7F9E4F5-0AD4-98D6-7BDA-6ACD6DA80E3F}"/>
          </ac:inkMkLst>
        </pc:inkChg>
        <pc:inkChg chg="add">
          <ac:chgData name="Patrick, Martin" userId="c4738ac3-3280-4536-ae1e-d6654cbfa5ff" providerId="ADAL" clId="{3CD6F84E-0974-EA4A-A0F2-8F12588D34B5}" dt="2024-05-15T00:26:58.857" v="5618" actId="9405"/>
          <ac:inkMkLst>
            <pc:docMk/>
            <pc:sldMk cId="2270523746" sldId="333"/>
            <ac:inkMk id="8" creationId="{7E3EBCDE-3D9B-E76D-9432-6606AB347B72}"/>
          </ac:inkMkLst>
        </pc:inkChg>
        <pc:inkChg chg="add del">
          <ac:chgData name="Patrick, Martin" userId="c4738ac3-3280-4536-ae1e-d6654cbfa5ff" providerId="ADAL" clId="{3CD6F84E-0974-EA4A-A0F2-8F12588D34B5}" dt="2024-05-15T00:27:02.674" v="5620" actId="9405"/>
          <ac:inkMkLst>
            <pc:docMk/>
            <pc:sldMk cId="2270523746" sldId="333"/>
            <ac:inkMk id="9" creationId="{E7E93758-29A9-3A12-549D-E4FBEB243B16}"/>
          </ac:inkMkLst>
        </pc:inkChg>
        <pc:inkChg chg="add mod">
          <ac:chgData name="Patrick, Martin" userId="c4738ac3-3280-4536-ae1e-d6654cbfa5ff" providerId="ADAL" clId="{3CD6F84E-0974-EA4A-A0F2-8F12588D34B5}" dt="2024-05-15T00:30:52.624" v="5706" actId="1076"/>
          <ac:inkMkLst>
            <pc:docMk/>
            <pc:sldMk cId="2270523746" sldId="333"/>
            <ac:inkMk id="10" creationId="{64951E5B-C039-D98A-3A77-E33DB9D02EED}"/>
          </ac:inkMkLst>
        </pc:inkChg>
        <pc:inkChg chg="add mod">
          <ac:chgData name="Patrick, Martin" userId="c4738ac3-3280-4536-ae1e-d6654cbfa5ff" providerId="ADAL" clId="{3CD6F84E-0974-EA4A-A0F2-8F12588D34B5}" dt="2024-05-15T00:30:55.356" v="5707" actId="1076"/>
          <ac:inkMkLst>
            <pc:docMk/>
            <pc:sldMk cId="2270523746" sldId="333"/>
            <ac:inkMk id="11" creationId="{523AFCA7-873F-0CF9-A183-F2B2E7D70F06}"/>
          </ac:inkMkLst>
        </pc:inkChg>
      </pc:sldChg>
      <pc:sldChg chg="addSp delSp modSp new mod modClrScheme chgLayout">
        <pc:chgData name="Patrick, Martin" userId="c4738ac3-3280-4536-ae1e-d6654cbfa5ff" providerId="ADAL" clId="{3CD6F84E-0974-EA4A-A0F2-8F12588D34B5}" dt="2024-05-15T00:31:07.261" v="5725" actId="478"/>
        <pc:sldMkLst>
          <pc:docMk/>
          <pc:sldMk cId="857570342" sldId="334"/>
        </pc:sldMkLst>
        <pc:spChg chg="add mod ord">
          <ac:chgData name="Patrick, Martin" userId="c4738ac3-3280-4536-ae1e-d6654cbfa5ff" providerId="ADAL" clId="{3CD6F84E-0974-EA4A-A0F2-8F12588D34B5}" dt="2024-05-15T00:31:05.519" v="5724" actId="20577"/>
          <ac:spMkLst>
            <pc:docMk/>
            <pc:sldMk cId="857570342" sldId="334"/>
            <ac:spMk id="3" creationId="{02153645-5DA2-D552-9042-F9C7D3907566}"/>
          </ac:spMkLst>
        </pc:spChg>
        <pc:spChg chg="add del mod ord">
          <ac:chgData name="Patrick, Martin" userId="c4738ac3-3280-4536-ae1e-d6654cbfa5ff" providerId="ADAL" clId="{3CD6F84E-0974-EA4A-A0F2-8F12588D34B5}" dt="2024-05-15T00:31:07.261" v="5725" actId="478"/>
          <ac:spMkLst>
            <pc:docMk/>
            <pc:sldMk cId="857570342" sldId="334"/>
            <ac:spMk id="4" creationId="{DED03C71-C3A3-660D-28BC-FBEED95E2D20}"/>
          </ac:spMkLst>
        </pc:spChg>
        <pc:picChg chg="add">
          <ac:chgData name="Patrick, Martin" userId="c4738ac3-3280-4536-ae1e-d6654cbfa5ff" providerId="ADAL" clId="{3CD6F84E-0974-EA4A-A0F2-8F12588D34B5}" dt="2024-05-15T00:30:28.297" v="5670"/>
          <ac:picMkLst>
            <pc:docMk/>
            <pc:sldMk cId="857570342" sldId="334"/>
            <ac:picMk id="2" creationId="{1BED48DD-DBAB-F365-9524-EC60EEEA7BB2}"/>
          </ac:picMkLst>
        </pc:picChg>
      </pc:sldChg>
      <pc:sldChg chg="addSp delSp modSp new mod modClrScheme chgLayout">
        <pc:chgData name="Patrick, Martin" userId="c4738ac3-3280-4536-ae1e-d6654cbfa5ff" providerId="ADAL" clId="{3CD6F84E-0974-EA4A-A0F2-8F12588D34B5}" dt="2024-05-15T00:33:02.121" v="5920" actId="20577"/>
        <pc:sldMkLst>
          <pc:docMk/>
          <pc:sldMk cId="3356586442" sldId="335"/>
        </pc:sldMkLst>
        <pc:spChg chg="mod ord">
          <ac:chgData name="Patrick, Martin" userId="c4738ac3-3280-4536-ae1e-d6654cbfa5ff" providerId="ADAL" clId="{3CD6F84E-0974-EA4A-A0F2-8F12588D34B5}" dt="2024-05-15T00:32:42.254" v="5890" actId="700"/>
          <ac:spMkLst>
            <pc:docMk/>
            <pc:sldMk cId="3356586442" sldId="335"/>
            <ac:spMk id="2" creationId="{7CF04232-9669-3C80-B01F-38EFA76F9D53}"/>
          </ac:spMkLst>
        </pc:spChg>
        <pc:spChg chg="del mod ord">
          <ac:chgData name="Patrick, Martin" userId="c4738ac3-3280-4536-ae1e-d6654cbfa5ff" providerId="ADAL" clId="{3CD6F84E-0974-EA4A-A0F2-8F12588D34B5}" dt="2024-05-15T00:31:37.495" v="5762" actId="700"/>
          <ac:spMkLst>
            <pc:docMk/>
            <pc:sldMk cId="3356586442" sldId="335"/>
            <ac:spMk id="3" creationId="{FB34F481-24BE-41AB-D317-07722E432663}"/>
          </ac:spMkLst>
        </pc:spChg>
        <pc:spChg chg="del">
          <ac:chgData name="Patrick, Martin" userId="c4738ac3-3280-4536-ae1e-d6654cbfa5ff" providerId="ADAL" clId="{3CD6F84E-0974-EA4A-A0F2-8F12588D34B5}" dt="2024-05-15T00:31:37.495" v="5762" actId="700"/>
          <ac:spMkLst>
            <pc:docMk/>
            <pc:sldMk cId="3356586442" sldId="335"/>
            <ac:spMk id="4" creationId="{A6529B36-401E-63D9-062F-321DA18F9875}"/>
          </ac:spMkLst>
        </pc:spChg>
        <pc:spChg chg="add mod ord">
          <ac:chgData name="Patrick, Martin" userId="c4738ac3-3280-4536-ae1e-d6654cbfa5ff" providerId="ADAL" clId="{3CD6F84E-0974-EA4A-A0F2-8F12588D34B5}" dt="2024-05-15T00:32:42.254" v="5890" actId="700"/>
          <ac:spMkLst>
            <pc:docMk/>
            <pc:sldMk cId="3356586442" sldId="335"/>
            <ac:spMk id="5" creationId="{BAC25626-B6BF-546D-0785-19CC3051C259}"/>
          </ac:spMkLst>
        </pc:spChg>
        <pc:spChg chg="add mod ord">
          <ac:chgData name="Patrick, Martin" userId="c4738ac3-3280-4536-ae1e-d6654cbfa5ff" providerId="ADAL" clId="{3CD6F84E-0974-EA4A-A0F2-8F12588D34B5}" dt="2024-05-15T00:33:02.121" v="5920" actId="20577"/>
          <ac:spMkLst>
            <pc:docMk/>
            <pc:sldMk cId="3356586442" sldId="335"/>
            <ac:spMk id="6" creationId="{6E6EC59F-4E61-BC76-4C64-82282F8ABAFC}"/>
          </ac:spMkLst>
        </pc:spChg>
      </pc:sldChg>
      <pc:sldChg chg="addSp delSp modSp new mod chgLayout">
        <pc:chgData name="Patrick, Martin" userId="c4738ac3-3280-4536-ae1e-d6654cbfa5ff" providerId="ADAL" clId="{3CD6F84E-0974-EA4A-A0F2-8F12588D34B5}" dt="2024-05-15T00:38:08.737" v="5969" actId="27636"/>
        <pc:sldMkLst>
          <pc:docMk/>
          <pc:sldMk cId="973456927" sldId="336"/>
        </pc:sldMkLst>
        <pc:spChg chg="mod ord">
          <ac:chgData name="Patrick, Martin" userId="c4738ac3-3280-4536-ae1e-d6654cbfa5ff" providerId="ADAL" clId="{3CD6F84E-0974-EA4A-A0F2-8F12588D34B5}" dt="2024-05-15T00:33:54.490" v="5946" actId="20577"/>
          <ac:spMkLst>
            <pc:docMk/>
            <pc:sldMk cId="973456927" sldId="336"/>
            <ac:spMk id="2" creationId="{C1DFCB26-3026-E18F-984F-01EE76AB048A}"/>
          </ac:spMkLst>
        </pc:spChg>
        <pc:spChg chg="mod ord">
          <ac:chgData name="Patrick, Martin" userId="c4738ac3-3280-4536-ae1e-d6654cbfa5ff" providerId="ADAL" clId="{3CD6F84E-0974-EA4A-A0F2-8F12588D34B5}" dt="2024-05-15T00:38:08.736" v="5968" actId="27636"/>
          <ac:spMkLst>
            <pc:docMk/>
            <pc:sldMk cId="973456927" sldId="336"/>
            <ac:spMk id="3" creationId="{57F43D70-5885-CD07-F3C8-FEBA524144CA}"/>
          </ac:spMkLst>
        </pc:spChg>
        <pc:spChg chg="del">
          <ac:chgData name="Patrick, Martin" userId="c4738ac3-3280-4536-ae1e-d6654cbfa5ff" providerId="ADAL" clId="{3CD6F84E-0974-EA4A-A0F2-8F12588D34B5}" dt="2024-05-15T00:33:13.049" v="5933" actId="478"/>
          <ac:spMkLst>
            <pc:docMk/>
            <pc:sldMk cId="973456927" sldId="336"/>
            <ac:spMk id="4" creationId="{A5155FB6-C6BB-FAF0-B7FA-414FAABD452B}"/>
          </ac:spMkLst>
        </pc:spChg>
        <pc:spChg chg="add del">
          <ac:chgData name="Patrick, Martin" userId="c4738ac3-3280-4536-ae1e-d6654cbfa5ff" providerId="ADAL" clId="{3CD6F84E-0974-EA4A-A0F2-8F12588D34B5}" dt="2024-05-15T00:33:26.887" v="5935" actId="22"/>
          <ac:spMkLst>
            <pc:docMk/>
            <pc:sldMk cId="973456927" sldId="336"/>
            <ac:spMk id="6" creationId="{EE6409F9-9DD6-573A-6025-DAC8D5C127B1}"/>
          </ac:spMkLst>
        </pc:spChg>
        <pc:spChg chg="add mod ord">
          <ac:chgData name="Patrick, Martin" userId="c4738ac3-3280-4536-ae1e-d6654cbfa5ff" providerId="ADAL" clId="{3CD6F84E-0974-EA4A-A0F2-8F12588D34B5}" dt="2024-05-15T00:38:08.737" v="5969" actId="27636"/>
          <ac:spMkLst>
            <pc:docMk/>
            <pc:sldMk cId="973456927" sldId="336"/>
            <ac:spMk id="7" creationId="{59179137-9D91-653E-5EC8-2025B9F02357}"/>
          </ac:spMkLst>
        </pc:spChg>
      </pc:sldChg>
      <pc:sldChg chg="addSp delSp modSp new mod modClrScheme chgLayout">
        <pc:chgData name="Patrick, Martin" userId="c4738ac3-3280-4536-ae1e-d6654cbfa5ff" providerId="ADAL" clId="{3CD6F84E-0974-EA4A-A0F2-8F12588D34B5}" dt="2024-05-15T00:46:06.163" v="6599" actId="14100"/>
        <pc:sldMkLst>
          <pc:docMk/>
          <pc:sldMk cId="249584654" sldId="337"/>
        </pc:sldMkLst>
        <pc:spChg chg="mod ord">
          <ac:chgData name="Patrick, Martin" userId="c4738ac3-3280-4536-ae1e-d6654cbfa5ff" providerId="ADAL" clId="{3CD6F84E-0974-EA4A-A0F2-8F12588D34B5}" dt="2024-05-15T00:39:43.847" v="6231" actId="700"/>
          <ac:spMkLst>
            <pc:docMk/>
            <pc:sldMk cId="249584654" sldId="337"/>
            <ac:spMk id="2" creationId="{92274781-940E-B310-D389-AA6F8F6F0287}"/>
          </ac:spMkLst>
        </pc:spChg>
        <pc:spChg chg="del mod ord">
          <ac:chgData name="Patrick, Martin" userId="c4738ac3-3280-4536-ae1e-d6654cbfa5ff" providerId="ADAL" clId="{3CD6F84E-0974-EA4A-A0F2-8F12588D34B5}" dt="2024-05-15T00:39:43.847" v="6231" actId="700"/>
          <ac:spMkLst>
            <pc:docMk/>
            <pc:sldMk cId="249584654" sldId="337"/>
            <ac:spMk id="3" creationId="{313BEF04-2CD8-1EAC-5673-C5C86452F7DA}"/>
          </ac:spMkLst>
        </pc:spChg>
        <pc:spChg chg="del">
          <ac:chgData name="Patrick, Martin" userId="c4738ac3-3280-4536-ae1e-d6654cbfa5ff" providerId="ADAL" clId="{3CD6F84E-0974-EA4A-A0F2-8F12588D34B5}" dt="2024-05-15T00:39:43.847" v="6231" actId="700"/>
          <ac:spMkLst>
            <pc:docMk/>
            <pc:sldMk cId="249584654" sldId="337"/>
            <ac:spMk id="4" creationId="{85D78127-43A5-7854-4C9C-F43D2719DC7F}"/>
          </ac:spMkLst>
        </pc:spChg>
        <pc:spChg chg="add mod ord">
          <ac:chgData name="Patrick, Martin" userId="c4738ac3-3280-4536-ae1e-d6654cbfa5ff" providerId="ADAL" clId="{3CD6F84E-0974-EA4A-A0F2-8F12588D34B5}" dt="2024-05-15T00:43:37.446" v="6584" actId="27636"/>
          <ac:spMkLst>
            <pc:docMk/>
            <pc:sldMk cId="249584654" sldId="337"/>
            <ac:spMk id="5" creationId="{16F4BF52-908D-BEA3-E232-1F71EE1CED76}"/>
          </ac:spMkLst>
        </pc:spChg>
        <pc:picChg chg="add del mod">
          <ac:chgData name="Patrick, Martin" userId="c4738ac3-3280-4536-ae1e-d6654cbfa5ff" providerId="ADAL" clId="{3CD6F84E-0974-EA4A-A0F2-8F12588D34B5}" dt="2024-05-15T00:41:41.996" v="6476" actId="478"/>
          <ac:picMkLst>
            <pc:docMk/>
            <pc:sldMk cId="249584654" sldId="337"/>
            <ac:picMk id="6" creationId="{D63CA1AC-D639-87E3-C09A-EC76A207E300}"/>
          </ac:picMkLst>
        </pc:picChg>
        <pc:picChg chg="add del mod">
          <ac:chgData name="Patrick, Martin" userId="c4738ac3-3280-4536-ae1e-d6654cbfa5ff" providerId="ADAL" clId="{3CD6F84E-0974-EA4A-A0F2-8F12588D34B5}" dt="2024-05-15T00:43:47.385" v="6586" actId="478"/>
          <ac:picMkLst>
            <pc:docMk/>
            <pc:sldMk cId="249584654" sldId="337"/>
            <ac:picMk id="7" creationId="{462F9DC6-253B-957E-44F2-C5FAFCD22427}"/>
          </ac:picMkLst>
        </pc:picChg>
        <pc:picChg chg="add del mod">
          <ac:chgData name="Patrick, Martin" userId="c4738ac3-3280-4536-ae1e-d6654cbfa5ff" providerId="ADAL" clId="{3CD6F84E-0974-EA4A-A0F2-8F12588D34B5}" dt="2024-05-15T00:46:00.480" v="6596" actId="478"/>
          <ac:picMkLst>
            <pc:docMk/>
            <pc:sldMk cId="249584654" sldId="337"/>
            <ac:picMk id="8" creationId="{B17BA135-9F77-4CE9-B5E9-A7FC50087E23}"/>
          </ac:picMkLst>
        </pc:picChg>
        <pc:picChg chg="add mod">
          <ac:chgData name="Patrick, Martin" userId="c4738ac3-3280-4536-ae1e-d6654cbfa5ff" providerId="ADAL" clId="{3CD6F84E-0974-EA4A-A0F2-8F12588D34B5}" dt="2024-05-15T00:46:06.163" v="6599" actId="14100"/>
          <ac:picMkLst>
            <pc:docMk/>
            <pc:sldMk cId="249584654" sldId="337"/>
            <ac:picMk id="9" creationId="{5C94FB6E-3032-AC19-CC2A-ED34DC31FC24}"/>
          </ac:picMkLst>
        </pc:picChg>
      </pc:sldChg>
      <pc:sldChg chg="addSp delSp modSp new mod modClrScheme chgLayout">
        <pc:chgData name="Patrick, Martin" userId="c4738ac3-3280-4536-ae1e-d6654cbfa5ff" providerId="ADAL" clId="{3CD6F84E-0974-EA4A-A0F2-8F12588D34B5}" dt="2024-05-15T00:46:17.895" v="6601"/>
        <pc:sldMkLst>
          <pc:docMk/>
          <pc:sldMk cId="695435540" sldId="338"/>
        </pc:sldMkLst>
        <pc:spChg chg="mod ord">
          <ac:chgData name="Patrick, Martin" userId="c4738ac3-3280-4536-ae1e-d6654cbfa5ff" providerId="ADAL" clId="{3CD6F84E-0974-EA4A-A0F2-8F12588D34B5}" dt="2024-05-15T00:42:09.503" v="6525" actId="700"/>
          <ac:spMkLst>
            <pc:docMk/>
            <pc:sldMk cId="695435540" sldId="338"/>
            <ac:spMk id="2" creationId="{EE346557-C16B-CBB9-590A-AE91B19458A1}"/>
          </ac:spMkLst>
        </pc:spChg>
        <pc:spChg chg="del mod ord">
          <ac:chgData name="Patrick, Martin" userId="c4738ac3-3280-4536-ae1e-d6654cbfa5ff" providerId="ADAL" clId="{3CD6F84E-0974-EA4A-A0F2-8F12588D34B5}" dt="2024-05-15T00:42:09.503" v="6525" actId="700"/>
          <ac:spMkLst>
            <pc:docMk/>
            <pc:sldMk cId="695435540" sldId="338"/>
            <ac:spMk id="3" creationId="{7C1FE210-342C-F2B3-B9F3-006E92B69489}"/>
          </ac:spMkLst>
        </pc:spChg>
        <pc:spChg chg="del">
          <ac:chgData name="Patrick, Martin" userId="c4738ac3-3280-4536-ae1e-d6654cbfa5ff" providerId="ADAL" clId="{3CD6F84E-0974-EA4A-A0F2-8F12588D34B5}" dt="2024-05-15T00:42:09.503" v="6525" actId="700"/>
          <ac:spMkLst>
            <pc:docMk/>
            <pc:sldMk cId="695435540" sldId="338"/>
            <ac:spMk id="4" creationId="{D49F56A8-5B01-0B11-71CB-D2E65D122E8C}"/>
          </ac:spMkLst>
        </pc:spChg>
        <pc:spChg chg="add del mod ord">
          <ac:chgData name="Patrick, Martin" userId="c4738ac3-3280-4536-ae1e-d6654cbfa5ff" providerId="ADAL" clId="{3CD6F84E-0974-EA4A-A0F2-8F12588D34B5}" dt="2024-05-15T00:42:21.794" v="6526"/>
          <ac:spMkLst>
            <pc:docMk/>
            <pc:sldMk cId="695435540" sldId="338"/>
            <ac:spMk id="5" creationId="{D96B89AB-9223-1BB4-8BE1-DEB00C49C467}"/>
          </ac:spMkLst>
        </pc:spChg>
        <pc:spChg chg="add del mod">
          <ac:chgData name="Patrick, Martin" userId="c4738ac3-3280-4536-ae1e-d6654cbfa5ff" providerId="ADAL" clId="{3CD6F84E-0974-EA4A-A0F2-8F12588D34B5}" dt="2024-05-15T00:44:22.501" v="6592" actId="478"/>
          <ac:spMkLst>
            <pc:docMk/>
            <pc:sldMk cId="695435540" sldId="338"/>
            <ac:spMk id="9" creationId="{84BB13FB-A8BA-8380-9335-8D20568B0B77}"/>
          </ac:spMkLst>
        </pc:spChg>
        <pc:picChg chg="add del mod">
          <ac:chgData name="Patrick, Martin" userId="c4738ac3-3280-4536-ae1e-d6654cbfa5ff" providerId="ADAL" clId="{3CD6F84E-0974-EA4A-A0F2-8F12588D34B5}" dt="2024-05-15T00:44:20.678" v="6590" actId="478"/>
          <ac:picMkLst>
            <pc:docMk/>
            <pc:sldMk cId="695435540" sldId="338"/>
            <ac:picMk id="6" creationId="{C37268D3-08A9-9417-5F67-8C1305E64482}"/>
          </ac:picMkLst>
        </pc:picChg>
        <pc:picChg chg="add del mod">
          <ac:chgData name="Patrick, Martin" userId="c4738ac3-3280-4536-ae1e-d6654cbfa5ff" providerId="ADAL" clId="{3CD6F84E-0974-EA4A-A0F2-8F12588D34B5}" dt="2024-05-15T00:42:44.654" v="6529" actId="478"/>
          <ac:picMkLst>
            <pc:docMk/>
            <pc:sldMk cId="695435540" sldId="338"/>
            <ac:picMk id="7" creationId="{03FBC4D4-CFA8-CD1D-2E8B-7AE65A7D974B}"/>
          </ac:picMkLst>
        </pc:picChg>
        <pc:picChg chg="add del">
          <ac:chgData name="Patrick, Martin" userId="c4738ac3-3280-4536-ae1e-d6654cbfa5ff" providerId="ADAL" clId="{3CD6F84E-0974-EA4A-A0F2-8F12588D34B5}" dt="2024-05-15T00:46:08.935" v="6600" actId="478"/>
          <ac:picMkLst>
            <pc:docMk/>
            <pc:sldMk cId="695435540" sldId="338"/>
            <ac:picMk id="10" creationId="{CA6DD8C4-4935-728C-7CF9-0D1F03970093}"/>
          </ac:picMkLst>
        </pc:picChg>
        <pc:picChg chg="add">
          <ac:chgData name="Patrick, Martin" userId="c4738ac3-3280-4536-ae1e-d6654cbfa5ff" providerId="ADAL" clId="{3CD6F84E-0974-EA4A-A0F2-8F12588D34B5}" dt="2024-05-15T00:46:17.895" v="6601"/>
          <ac:picMkLst>
            <pc:docMk/>
            <pc:sldMk cId="695435540" sldId="338"/>
            <ac:picMk id="11" creationId="{ADBDE86C-EB6C-64CC-D58C-C952583C0FCB}"/>
          </ac:picMkLst>
        </pc:picChg>
      </pc:sldChg>
      <pc:sldChg chg="addSp delSp modSp add mod">
        <pc:chgData name="Patrick, Martin" userId="c4738ac3-3280-4536-ae1e-d6654cbfa5ff" providerId="ADAL" clId="{3CD6F84E-0974-EA4A-A0F2-8F12588D34B5}" dt="2024-05-15T00:46:29.451" v="6604" actId="1076"/>
        <pc:sldMkLst>
          <pc:docMk/>
          <pc:sldMk cId="1956319555" sldId="339"/>
        </pc:sldMkLst>
        <pc:spChg chg="add del mod">
          <ac:chgData name="Patrick, Martin" userId="c4738ac3-3280-4536-ae1e-d6654cbfa5ff" providerId="ADAL" clId="{3CD6F84E-0974-EA4A-A0F2-8F12588D34B5}" dt="2024-05-15T00:42:54.188" v="6535" actId="478"/>
          <ac:spMkLst>
            <pc:docMk/>
            <pc:sldMk cId="1956319555" sldId="339"/>
            <ac:spMk id="4" creationId="{A55E305C-1DCB-BD1A-C588-D78B6BA394E3}"/>
          </ac:spMkLst>
        </pc:spChg>
        <pc:picChg chg="add del mod">
          <ac:chgData name="Patrick, Martin" userId="c4738ac3-3280-4536-ae1e-d6654cbfa5ff" providerId="ADAL" clId="{3CD6F84E-0974-EA4A-A0F2-8F12588D34B5}" dt="2024-05-15T00:44:34.187" v="6593" actId="478"/>
          <ac:picMkLst>
            <pc:docMk/>
            <pc:sldMk cId="1956319555" sldId="339"/>
            <ac:picMk id="5" creationId="{6ECDD967-674B-A054-1E30-634A63ABBE1B}"/>
          </ac:picMkLst>
        </pc:picChg>
        <pc:picChg chg="del">
          <ac:chgData name="Patrick, Martin" userId="c4738ac3-3280-4536-ae1e-d6654cbfa5ff" providerId="ADAL" clId="{3CD6F84E-0974-EA4A-A0F2-8F12588D34B5}" dt="2024-05-15T00:42:52.027" v="6533" actId="478"/>
          <ac:picMkLst>
            <pc:docMk/>
            <pc:sldMk cId="1956319555" sldId="339"/>
            <ac:picMk id="6" creationId="{C37268D3-08A9-9417-5F67-8C1305E64482}"/>
          </ac:picMkLst>
        </pc:picChg>
        <pc:picChg chg="add del mod">
          <ac:chgData name="Patrick, Martin" userId="c4738ac3-3280-4536-ae1e-d6654cbfa5ff" providerId="ADAL" clId="{3CD6F84E-0974-EA4A-A0F2-8F12588D34B5}" dt="2024-05-15T00:46:27.584" v="6602" actId="478"/>
          <ac:picMkLst>
            <pc:docMk/>
            <pc:sldMk cId="1956319555" sldId="339"/>
            <ac:picMk id="7" creationId="{00B277E8-2687-6ACB-C174-8728AF872AC6}"/>
          </ac:picMkLst>
        </pc:picChg>
        <pc:picChg chg="add mod">
          <ac:chgData name="Patrick, Martin" userId="c4738ac3-3280-4536-ae1e-d6654cbfa5ff" providerId="ADAL" clId="{3CD6F84E-0974-EA4A-A0F2-8F12588D34B5}" dt="2024-05-15T00:46:29.451" v="6604" actId="1076"/>
          <ac:picMkLst>
            <pc:docMk/>
            <pc:sldMk cId="1956319555" sldId="339"/>
            <ac:picMk id="8" creationId="{1FF1BD67-3AF0-FC5F-0254-3BBD029F1EAF}"/>
          </ac:picMkLst>
        </pc:picChg>
      </pc:sldChg>
      <pc:sldChg chg="new del">
        <pc:chgData name="Patrick, Martin" userId="c4738ac3-3280-4536-ae1e-d6654cbfa5ff" providerId="ADAL" clId="{3CD6F84E-0974-EA4A-A0F2-8F12588D34B5}" dt="2024-05-15T00:42:48.689" v="6531" actId="2696"/>
        <pc:sldMkLst>
          <pc:docMk/>
          <pc:sldMk cId="3121767437" sldId="339"/>
        </pc:sldMkLst>
      </pc:sldChg>
      <pc:sldChg chg="addSp delSp modSp add mod">
        <pc:chgData name="Patrick, Martin" userId="c4738ac3-3280-4536-ae1e-d6654cbfa5ff" providerId="ADAL" clId="{3CD6F84E-0974-EA4A-A0F2-8F12588D34B5}" dt="2024-05-15T00:46:42.166" v="6610" actId="1076"/>
        <pc:sldMkLst>
          <pc:docMk/>
          <pc:sldMk cId="1226461298" sldId="340"/>
        </pc:sldMkLst>
        <pc:picChg chg="add mod">
          <ac:chgData name="Patrick, Martin" userId="c4738ac3-3280-4536-ae1e-d6654cbfa5ff" providerId="ADAL" clId="{3CD6F84E-0974-EA4A-A0F2-8F12588D34B5}" dt="2024-05-15T00:46:42.166" v="6610" actId="1076"/>
          <ac:picMkLst>
            <pc:docMk/>
            <pc:sldMk cId="1226461298" sldId="340"/>
            <ac:picMk id="3" creationId="{563BF4E3-9FFC-A26A-E735-8A5F4EDCB78B}"/>
          </ac:picMkLst>
        </pc:picChg>
        <pc:picChg chg="del">
          <ac:chgData name="Patrick, Martin" userId="c4738ac3-3280-4536-ae1e-d6654cbfa5ff" providerId="ADAL" clId="{3CD6F84E-0974-EA4A-A0F2-8F12588D34B5}" dt="2024-05-15T00:46:40.910" v="6608" actId="478"/>
          <ac:picMkLst>
            <pc:docMk/>
            <pc:sldMk cId="1226461298" sldId="340"/>
            <ac:picMk id="8" creationId="{1FF1BD67-3AF0-FC5F-0254-3BBD029F1EAF}"/>
          </ac:picMkLst>
        </pc:picChg>
      </pc:sldChg>
      <pc:sldChg chg="addSp delSp modSp new mod modClrScheme chgLayout">
        <pc:chgData name="Patrick, Martin" userId="c4738ac3-3280-4536-ae1e-d6654cbfa5ff" providerId="ADAL" clId="{3CD6F84E-0974-EA4A-A0F2-8F12588D34B5}" dt="2024-05-15T00:47:58.367" v="6857" actId="20577"/>
        <pc:sldMkLst>
          <pc:docMk/>
          <pc:sldMk cId="3318283909" sldId="341"/>
        </pc:sldMkLst>
        <pc:spChg chg="del mod ord">
          <ac:chgData name="Patrick, Martin" userId="c4738ac3-3280-4536-ae1e-d6654cbfa5ff" providerId="ADAL" clId="{3CD6F84E-0974-EA4A-A0F2-8F12588D34B5}" dt="2024-05-15T00:47:15.765" v="6612" actId="700"/>
          <ac:spMkLst>
            <pc:docMk/>
            <pc:sldMk cId="3318283909" sldId="341"/>
            <ac:spMk id="2" creationId="{88221DFC-2FD1-DE29-3FED-5156581A6F83}"/>
          </ac:spMkLst>
        </pc:spChg>
        <pc:spChg chg="add mod ord">
          <ac:chgData name="Patrick, Martin" userId="c4738ac3-3280-4536-ae1e-d6654cbfa5ff" providerId="ADAL" clId="{3CD6F84E-0974-EA4A-A0F2-8F12588D34B5}" dt="2024-05-15T00:47:17.948" v="6624" actId="5793"/>
          <ac:spMkLst>
            <pc:docMk/>
            <pc:sldMk cId="3318283909" sldId="341"/>
            <ac:spMk id="3" creationId="{4CA21628-E097-4406-BEF4-9E1D9A9ED1D1}"/>
          </ac:spMkLst>
        </pc:spChg>
        <pc:spChg chg="add mod ord">
          <ac:chgData name="Patrick, Martin" userId="c4738ac3-3280-4536-ae1e-d6654cbfa5ff" providerId="ADAL" clId="{3CD6F84E-0974-EA4A-A0F2-8F12588D34B5}" dt="2024-05-15T00:47:58.367" v="6857" actId="20577"/>
          <ac:spMkLst>
            <pc:docMk/>
            <pc:sldMk cId="3318283909" sldId="341"/>
            <ac:spMk id="4" creationId="{53ED516C-E765-05A4-DC45-9F79D79CBF79}"/>
          </ac:spMkLst>
        </pc:spChg>
      </pc:sldChg>
      <pc:sldChg chg="addSp delSp modSp new mod">
        <pc:chgData name="Patrick, Martin" userId="c4738ac3-3280-4536-ae1e-d6654cbfa5ff" providerId="ADAL" clId="{3CD6F84E-0974-EA4A-A0F2-8F12588D34B5}" dt="2024-05-15T01:03:51.806" v="7189" actId="20577"/>
        <pc:sldMkLst>
          <pc:docMk/>
          <pc:sldMk cId="3254162118" sldId="342"/>
        </pc:sldMkLst>
        <pc:spChg chg="mod">
          <ac:chgData name="Patrick, Martin" userId="c4738ac3-3280-4536-ae1e-d6654cbfa5ff" providerId="ADAL" clId="{3CD6F84E-0974-EA4A-A0F2-8F12588D34B5}" dt="2024-05-15T00:53:29.734" v="7114" actId="1076"/>
          <ac:spMkLst>
            <pc:docMk/>
            <pc:sldMk cId="3254162118" sldId="342"/>
            <ac:spMk id="2" creationId="{774FC110-E321-A885-5020-58899AF9557A}"/>
          </ac:spMkLst>
        </pc:spChg>
        <pc:spChg chg="del">
          <ac:chgData name="Patrick, Martin" userId="c4738ac3-3280-4536-ae1e-d6654cbfa5ff" providerId="ADAL" clId="{3CD6F84E-0974-EA4A-A0F2-8F12588D34B5}" dt="2024-05-15T00:48:34.854" v="6868" actId="478"/>
          <ac:spMkLst>
            <pc:docMk/>
            <pc:sldMk cId="3254162118" sldId="342"/>
            <ac:spMk id="3" creationId="{9F2CC44A-9A7D-8E9B-061D-1A1E9180ED00}"/>
          </ac:spMkLst>
        </pc:spChg>
        <pc:spChg chg="del">
          <ac:chgData name="Patrick, Martin" userId="c4738ac3-3280-4536-ae1e-d6654cbfa5ff" providerId="ADAL" clId="{3CD6F84E-0974-EA4A-A0F2-8F12588D34B5}" dt="2024-05-15T00:48:29.238" v="6867" actId="478"/>
          <ac:spMkLst>
            <pc:docMk/>
            <pc:sldMk cId="3254162118" sldId="342"/>
            <ac:spMk id="4" creationId="{36B3C92A-EFC4-B328-8BF8-164CB0774538}"/>
          </ac:spMkLst>
        </pc:spChg>
        <pc:spChg chg="add mod">
          <ac:chgData name="Patrick, Martin" userId="c4738ac3-3280-4536-ae1e-d6654cbfa5ff" providerId="ADAL" clId="{3CD6F84E-0974-EA4A-A0F2-8F12588D34B5}" dt="2024-05-15T01:03:38.256" v="7172" actId="20577"/>
          <ac:spMkLst>
            <pc:docMk/>
            <pc:sldMk cId="3254162118" sldId="342"/>
            <ac:spMk id="5" creationId="{C90FBCEF-103D-281E-E4B3-476C7AF70A04}"/>
          </ac:spMkLst>
        </pc:spChg>
        <pc:spChg chg="add mod">
          <ac:chgData name="Patrick, Martin" userId="c4738ac3-3280-4536-ae1e-d6654cbfa5ff" providerId="ADAL" clId="{3CD6F84E-0974-EA4A-A0F2-8F12588D34B5}" dt="2024-05-15T00:51:10.861" v="6963" actId="1076"/>
          <ac:spMkLst>
            <pc:docMk/>
            <pc:sldMk cId="3254162118" sldId="342"/>
            <ac:spMk id="6" creationId="{79004EDC-70DD-D554-13FA-E9D4506C7123}"/>
          </ac:spMkLst>
        </pc:spChg>
        <pc:spChg chg="add mod">
          <ac:chgData name="Patrick, Martin" userId="c4738ac3-3280-4536-ae1e-d6654cbfa5ff" providerId="ADAL" clId="{3CD6F84E-0974-EA4A-A0F2-8F12588D34B5}" dt="2024-05-15T00:51:10.861" v="6963" actId="1076"/>
          <ac:spMkLst>
            <pc:docMk/>
            <pc:sldMk cId="3254162118" sldId="342"/>
            <ac:spMk id="7" creationId="{E5A8E339-3FC2-4858-EACC-E188F71EB323}"/>
          </ac:spMkLst>
        </pc:spChg>
        <pc:spChg chg="add mod">
          <ac:chgData name="Patrick, Martin" userId="c4738ac3-3280-4536-ae1e-d6654cbfa5ff" providerId="ADAL" clId="{3CD6F84E-0974-EA4A-A0F2-8F12588D34B5}" dt="2024-05-15T00:54:00.617" v="7149" actId="20577"/>
          <ac:spMkLst>
            <pc:docMk/>
            <pc:sldMk cId="3254162118" sldId="342"/>
            <ac:spMk id="11" creationId="{52E42C1B-A0AC-2135-C298-095D8C49D2C6}"/>
          </ac:spMkLst>
        </pc:spChg>
        <pc:spChg chg="add mod">
          <ac:chgData name="Patrick, Martin" userId="c4738ac3-3280-4536-ae1e-d6654cbfa5ff" providerId="ADAL" clId="{3CD6F84E-0974-EA4A-A0F2-8F12588D34B5}" dt="2024-05-15T00:54:04.785" v="7160" actId="20577"/>
          <ac:spMkLst>
            <pc:docMk/>
            <pc:sldMk cId="3254162118" sldId="342"/>
            <ac:spMk id="12" creationId="{D1518EC0-8C75-171C-BE3D-A65157A54F4A}"/>
          </ac:spMkLst>
        </pc:spChg>
        <pc:spChg chg="add mod">
          <ac:chgData name="Patrick, Martin" userId="c4738ac3-3280-4536-ae1e-d6654cbfa5ff" providerId="ADAL" clId="{3CD6F84E-0974-EA4A-A0F2-8F12588D34B5}" dt="2024-05-15T01:03:51.806" v="7189" actId="20577"/>
          <ac:spMkLst>
            <pc:docMk/>
            <pc:sldMk cId="3254162118" sldId="342"/>
            <ac:spMk id="13" creationId="{3529631A-C481-7D1D-FA5C-137B9C49D045}"/>
          </ac:spMkLst>
        </pc:spChg>
        <pc:spChg chg="add mod">
          <ac:chgData name="Patrick, Martin" userId="c4738ac3-3280-4536-ae1e-d6654cbfa5ff" providerId="ADAL" clId="{3CD6F84E-0974-EA4A-A0F2-8F12588D34B5}" dt="2024-05-15T00:52:49.211" v="7085" actId="20577"/>
          <ac:spMkLst>
            <pc:docMk/>
            <pc:sldMk cId="3254162118" sldId="342"/>
            <ac:spMk id="14" creationId="{F3EBF8FF-4E0E-6C00-2DE5-9B2036FAF49C}"/>
          </ac:spMkLst>
        </pc:spChg>
        <pc:spChg chg="add mod">
          <ac:chgData name="Patrick, Martin" userId="c4738ac3-3280-4536-ae1e-d6654cbfa5ff" providerId="ADAL" clId="{3CD6F84E-0974-EA4A-A0F2-8F12588D34B5}" dt="2024-05-15T00:53:24.416" v="7112" actId="692"/>
          <ac:spMkLst>
            <pc:docMk/>
            <pc:sldMk cId="3254162118" sldId="342"/>
            <ac:spMk id="15" creationId="{F8824F46-B216-BDB3-BBC7-194D54C23854}"/>
          </ac:spMkLst>
        </pc:spChg>
        <pc:cxnChg chg="add mod">
          <ac:chgData name="Patrick, Martin" userId="c4738ac3-3280-4536-ae1e-d6654cbfa5ff" providerId="ADAL" clId="{3CD6F84E-0974-EA4A-A0F2-8F12588D34B5}" dt="2024-05-15T00:53:40.057" v="7115" actId="692"/>
          <ac:cxnSpMkLst>
            <pc:docMk/>
            <pc:sldMk cId="3254162118" sldId="342"/>
            <ac:cxnSpMk id="9" creationId="{1B330BA3-CBA3-8C53-3B9F-FE5FBCA0E0B1}"/>
          </ac:cxnSpMkLst>
        </pc:cxnChg>
        <pc:cxnChg chg="add mod">
          <ac:chgData name="Patrick, Martin" userId="c4738ac3-3280-4536-ae1e-d6654cbfa5ff" providerId="ADAL" clId="{3CD6F84E-0974-EA4A-A0F2-8F12588D34B5}" dt="2024-05-15T00:53:40.057" v="7115" actId="692"/>
          <ac:cxnSpMkLst>
            <pc:docMk/>
            <pc:sldMk cId="3254162118" sldId="342"/>
            <ac:cxnSpMk id="10" creationId="{8432B88D-16B5-E18D-56A4-93414EC9F7D9}"/>
          </ac:cxnSpMkLst>
        </pc:cxnChg>
        <pc:cxnChg chg="add mod">
          <ac:chgData name="Patrick, Martin" userId="c4738ac3-3280-4536-ae1e-d6654cbfa5ff" providerId="ADAL" clId="{3CD6F84E-0974-EA4A-A0F2-8F12588D34B5}" dt="2024-05-15T00:54:20.757" v="7162" actId="692"/>
          <ac:cxnSpMkLst>
            <pc:docMk/>
            <pc:sldMk cId="3254162118" sldId="342"/>
            <ac:cxnSpMk id="17" creationId="{7F0A89FF-E24A-2E2B-E801-A4BC8E4572D6}"/>
          </ac:cxnSpMkLst>
        </pc:cxnChg>
      </pc:sldChg>
      <pc:sldChg chg="modSp new del mod">
        <pc:chgData name="Patrick, Martin" userId="c4738ac3-3280-4536-ae1e-d6654cbfa5ff" providerId="ADAL" clId="{3CD6F84E-0974-EA4A-A0F2-8F12588D34B5}" dt="2024-05-15T18:49:33.310" v="8316" actId="2696"/>
        <pc:sldMkLst>
          <pc:docMk/>
          <pc:sldMk cId="732930969" sldId="343"/>
        </pc:sldMkLst>
        <pc:spChg chg="mod">
          <ac:chgData name="Patrick, Martin" userId="c4738ac3-3280-4536-ae1e-d6654cbfa5ff" providerId="ADAL" clId="{3CD6F84E-0974-EA4A-A0F2-8F12588D34B5}" dt="2024-05-15T18:49:29.661" v="8315" actId="20577"/>
          <ac:spMkLst>
            <pc:docMk/>
            <pc:sldMk cId="732930969" sldId="343"/>
            <ac:spMk id="2" creationId="{488D7C6E-A181-1EEF-1C77-620AC3F0DB86}"/>
          </ac:spMkLst>
        </pc:spChg>
      </pc:sldChg>
      <pc:sldChg chg="addSp modSp add mod ord modClrScheme chgLayout">
        <pc:chgData name="Patrick, Martin" userId="c4738ac3-3280-4536-ae1e-d6654cbfa5ff" providerId="ADAL" clId="{3CD6F84E-0974-EA4A-A0F2-8F12588D34B5}" dt="2024-05-15T18:54:55.667" v="8877" actId="20577"/>
        <pc:sldMkLst>
          <pc:docMk/>
          <pc:sldMk cId="2231813442" sldId="343"/>
        </pc:sldMkLst>
        <pc:spChg chg="mod ord">
          <ac:chgData name="Patrick, Martin" userId="c4738ac3-3280-4536-ae1e-d6654cbfa5ff" providerId="ADAL" clId="{3CD6F84E-0974-EA4A-A0F2-8F12588D34B5}" dt="2024-05-15T18:50:34.632" v="8389" actId="700"/>
          <ac:spMkLst>
            <pc:docMk/>
            <pc:sldMk cId="2231813442" sldId="343"/>
            <ac:spMk id="2" creationId="{BADE400F-A2A7-F4CD-BCBE-C00A36BBE7AF}"/>
          </ac:spMkLst>
        </pc:spChg>
        <pc:spChg chg="mod ord">
          <ac:chgData name="Patrick, Martin" userId="c4738ac3-3280-4536-ae1e-d6654cbfa5ff" providerId="ADAL" clId="{3CD6F84E-0974-EA4A-A0F2-8F12588D34B5}" dt="2024-05-15T18:54:29.674" v="8869" actId="255"/>
          <ac:spMkLst>
            <pc:docMk/>
            <pc:sldMk cId="2231813442" sldId="343"/>
            <ac:spMk id="3" creationId="{8032D798-3EA9-2F0C-006D-03A5FD861907}"/>
          </ac:spMkLst>
        </pc:spChg>
        <pc:spChg chg="add mod ord">
          <ac:chgData name="Patrick, Martin" userId="c4738ac3-3280-4536-ae1e-d6654cbfa5ff" providerId="ADAL" clId="{3CD6F84E-0974-EA4A-A0F2-8F12588D34B5}" dt="2024-05-15T18:54:55.667" v="8877" actId="20577"/>
          <ac:spMkLst>
            <pc:docMk/>
            <pc:sldMk cId="2231813442" sldId="343"/>
            <ac:spMk id="4" creationId="{C3399478-A649-7C98-D38C-720F986AA5F2}"/>
          </ac:spMkLst>
        </pc:spChg>
      </pc:sldChg>
      <pc:sldChg chg="new del">
        <pc:chgData name="Patrick, Martin" userId="c4738ac3-3280-4536-ae1e-d6654cbfa5ff" providerId="ADAL" clId="{3CD6F84E-0974-EA4A-A0F2-8F12588D34B5}" dt="2024-05-15T18:49:39.655" v="8318" actId="2696"/>
        <pc:sldMkLst>
          <pc:docMk/>
          <pc:sldMk cId="4234428598" sldId="343"/>
        </pc:sldMkLst>
      </pc:sldChg>
      <pc:sldChg chg="delSp modSp new mod modClrScheme chgLayout">
        <pc:chgData name="Patrick, Martin" userId="c4738ac3-3280-4536-ae1e-d6654cbfa5ff" providerId="ADAL" clId="{3CD6F84E-0974-EA4A-A0F2-8F12588D34B5}" dt="2024-05-15T18:53:49.481" v="8839" actId="20577"/>
        <pc:sldMkLst>
          <pc:docMk/>
          <pc:sldMk cId="4137649035" sldId="344"/>
        </pc:sldMkLst>
        <pc:spChg chg="mod ord">
          <ac:chgData name="Patrick, Martin" userId="c4738ac3-3280-4536-ae1e-d6654cbfa5ff" providerId="ADAL" clId="{3CD6F84E-0974-EA4A-A0F2-8F12588D34B5}" dt="2024-05-15T18:53:49.481" v="8839" actId="20577"/>
          <ac:spMkLst>
            <pc:docMk/>
            <pc:sldMk cId="4137649035" sldId="344"/>
            <ac:spMk id="2" creationId="{8E31BEC4-4AEA-7884-D573-03940D559DB8}"/>
          </ac:spMkLst>
        </pc:spChg>
        <pc:spChg chg="mod ord">
          <ac:chgData name="Patrick, Martin" userId="c4738ac3-3280-4536-ae1e-d6654cbfa5ff" providerId="ADAL" clId="{3CD6F84E-0974-EA4A-A0F2-8F12588D34B5}" dt="2024-05-15T18:53:38.725" v="8829" actId="20577"/>
          <ac:spMkLst>
            <pc:docMk/>
            <pc:sldMk cId="4137649035" sldId="344"/>
            <ac:spMk id="3" creationId="{C51D3EDE-EA57-9A8B-AE84-5A8C289491FC}"/>
          </ac:spMkLst>
        </pc:spChg>
        <pc:spChg chg="del">
          <ac:chgData name="Patrick, Martin" userId="c4738ac3-3280-4536-ae1e-d6654cbfa5ff" providerId="ADAL" clId="{3CD6F84E-0974-EA4A-A0F2-8F12588D34B5}" dt="2024-05-15T18:53:11.297" v="8620" actId="700"/>
          <ac:spMkLst>
            <pc:docMk/>
            <pc:sldMk cId="4137649035" sldId="344"/>
            <ac:spMk id="4" creationId="{035BB141-406F-2A6F-89C7-9A5FF0C5B50B}"/>
          </ac:spMkLst>
        </pc:spChg>
      </pc:sldChg>
      <pc:sldMasterChg chg="delSldLayout">
        <pc:chgData name="Patrick, Martin" userId="c4738ac3-3280-4536-ae1e-d6654cbfa5ff" providerId="ADAL" clId="{3CD6F84E-0974-EA4A-A0F2-8F12588D34B5}" dt="2024-04-22T19:45:09.715" v="72" actId="2696"/>
        <pc:sldMasterMkLst>
          <pc:docMk/>
          <pc:sldMasterMk cId="2336126548" sldId="2147483695"/>
        </pc:sldMasterMkLst>
        <pc:sldLayoutChg chg="del">
          <pc:chgData name="Patrick, Martin" userId="c4738ac3-3280-4536-ae1e-d6654cbfa5ff" providerId="ADAL" clId="{3CD6F84E-0974-EA4A-A0F2-8F12588D34B5}" dt="2024-04-22T19:45:09.681" v="60" actId="2696"/>
          <pc:sldLayoutMkLst>
            <pc:docMk/>
            <pc:sldMasterMk cId="2336126548" sldId="2147483695"/>
            <pc:sldLayoutMk cId="3174930875" sldId="2147483703"/>
          </pc:sldLayoutMkLst>
        </pc:sldLayoutChg>
        <pc:sldLayoutChg chg="del">
          <pc:chgData name="Patrick, Martin" userId="c4738ac3-3280-4536-ae1e-d6654cbfa5ff" providerId="ADAL" clId="{3CD6F84E-0974-EA4A-A0F2-8F12588D34B5}" dt="2024-04-22T19:45:09.715" v="72" actId="2696"/>
          <pc:sldLayoutMkLst>
            <pc:docMk/>
            <pc:sldMasterMk cId="2336126548" sldId="2147483695"/>
            <pc:sldLayoutMk cId="538402328" sldId="2147483705"/>
          </pc:sldLayoutMkLst>
        </pc:sldLayoutChg>
        <pc:sldLayoutChg chg="del">
          <pc:chgData name="Patrick, Martin" userId="c4738ac3-3280-4536-ae1e-d6654cbfa5ff" providerId="ADAL" clId="{3CD6F84E-0974-EA4A-A0F2-8F12588D34B5}" dt="2024-04-22T19:45:09.690" v="65" actId="2696"/>
          <pc:sldLayoutMkLst>
            <pc:docMk/>
            <pc:sldMasterMk cId="2336126548" sldId="2147483695"/>
            <pc:sldLayoutMk cId="2767391257" sldId="2147483706"/>
          </pc:sldLayoutMkLst>
        </pc:sldLayoutChg>
      </pc:sldMasterChg>
    </pc:docChg>
  </pc:docChgLst>
  <pc:docChgLst>
    <pc:chgData name="Patrick, Martin" userId="S::mpatrick47@gatech.edu::c4738ac3-3280-4536-ae1e-d6654cbfa5ff" providerId="AD" clId="Web-{11F9D9DC-7247-DEE3-36AD-2BFE65DF3404}"/>
    <pc:docChg chg="modSld">
      <pc:chgData name="Patrick, Martin" userId="S::mpatrick47@gatech.edu::c4738ac3-3280-4536-ae1e-d6654cbfa5ff" providerId="AD" clId="Web-{11F9D9DC-7247-DEE3-36AD-2BFE65DF3404}" dt="2024-05-16T17:23:34.893" v="0" actId="1076"/>
      <pc:docMkLst>
        <pc:docMk/>
      </pc:docMkLst>
      <pc:sldChg chg="modSp">
        <pc:chgData name="Patrick, Martin" userId="S::mpatrick47@gatech.edu::c4738ac3-3280-4536-ae1e-d6654cbfa5ff" providerId="AD" clId="Web-{11F9D9DC-7247-DEE3-36AD-2BFE65DF3404}" dt="2024-05-16T17:23:34.893" v="0" actId="1076"/>
        <pc:sldMkLst>
          <pc:docMk/>
          <pc:sldMk cId="2270523746" sldId="333"/>
        </pc:sldMkLst>
        <pc:picChg chg="mod">
          <ac:chgData name="Patrick, Martin" userId="S::mpatrick47@gatech.edu::c4738ac3-3280-4536-ae1e-d6654cbfa5ff" providerId="AD" clId="Web-{11F9D9DC-7247-DEE3-36AD-2BFE65DF3404}" dt="2024-05-16T17:23:34.893" v="0" actId="1076"/>
          <ac:picMkLst>
            <pc:docMk/>
            <pc:sldMk cId="2270523746" sldId="333"/>
            <ac:picMk id="5" creationId="{883E2E4B-5441-4A3F-DD78-35A764F26A8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0:26:58.8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9 145 8191,'-4'14'0,"2"33"0,1 15 2321,0 4 1,1 8-2322,1 5 0,1 9 0,1-1 0,1-6 0,1-1 0,1-1 0,2-1 0,1-1 0,0-2 0,5 25 0,1-6 1434,-2-20 1,-1-4-1435,-3-15 0,-1-5 1770,3 19-1770,-3-29 6627,-4-17-6627,0-5 475,0 1-475,5 6 0,4 6 0,4 4 0,1-3 0,1-5 0,0-7 0,5-4 0,24 3 0,34 8 0,-27-8 0,3 1 0,11 4 0,1 1 0,0 2 0,1 0 0,-2-1 0,-1-2 0,-1-2 0,-1-2 0,1-4 0,0-2 0,5-3 0,0-1 0,2 0 0,1 0 0,4 0 0,0 0 0,-2 1 0,-1 0 0,-1-1 0,0 0 0,2-3 0,0-1 0,-2-2 0,0-2 0,3 0 0,0-1 0,-2-1 0,-2-1 0,-3-3 0,-1-2 0,-2-3 0,-2-5 0,-4-2 0,-1-4 0,5-7 0,1-4 0,5-4 0,1-3 0,7-6 0,0-2 0,0-2 0,1 1 0,2-1 0,0 0 0,-1 4 0,-1 1 0,-4 5 0,1 2 0,0 1 0,-2 1 0,-9 7 0,-2 1 0,-5 2 0,-1 1 0,-8 4 0,-1 1 0,36-15 0,-10-2 0,-4-1 0,-3-6 0,-4-4 0,-3 0 0,-4-2 0,-6 2 0,-6 0 0,-8 4 0,-9 0 0,-10-1 0,-18-6 0,-35-15 0,-35-8 0,17 31 0,-6 0 0,-7-3 0,-2 2 0,2 1 0,0 2 0,3 1 0,2 2 0,8 6 0,1 1 0,-2 1 0,-2 0 0,0 2 0,1 2 0,-1 0 0,0 1 0,2 2 0,0 2 0,-40-11 0,44 17 0,-2 1 0,-3 1 0,-1 2 0,-5-1 0,-1 1 0,-3 2 0,0 0 0,0 0 0,0 2 0,-4 0 0,-1 1 0,-2 0 0,-2 1 0,-8-2 0,-2-1 0,-6 0 0,-1 0 0,-2-2 0,0 0 0,-1 1 0,0-1 0,3 1 0,0-1 0,-3 0 0,2 0 0,3 1 0,0 1 0,2 0 0,-1 1 0,4 2 0,1 1 0,6 1 0,3 1 0,4 0 0,3 0 0,10 1 0,1 0 0,-42 5 0,7 3 0,-4 5 0,-5 2 0,4 1 0,5-3 0,20-4 0,18-2 0,11 3 0,6 3 0,-2 11 0,-3 15 0,2 12 0,4 12 0,5 0 0,8-7 0,7-10 0,5-13 0,1-7 0,-3-1 0,-2-2 0,1 0 0,-1-5 0,6-5 0,0-1 0,1-2 0,1 0 0,0-1 0,4-6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0:27:07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463 1967 24575,'61'0'0,"2"0"0,13 0 0,-6 0 0,9 1 0,6 1 0,3 0-1333,0 1 0,5 1 1,3 0-1,3 1 0,0 0 1333,-8-1 0,1 1 0,3 0 0,0 0 0,0 1 0,0-1 0,2 1 0,2-1 0,-1 1 0,0 0 0,-1 0 0,-2 0 0,-8-1 0,-2 0 0,0 0 0,-2 0 0,-1-1 0,0 0 2,9-1 0,-1 0 0,-2-1 0,-1 0 0,-1 0-2,12 0 0,-2-1 0,-2 0 0,0 1 0,-6-1 0,0 1 0,-2 0 0,0 2 0,-6 1 0,0 0 0,-1 2 0,-1 0 183,22 5 0,-1 1 1,-2 1-184,-4 1 0,-1 1 0,-2-1 0,-9-1 0,-1-1 0,0-1-132,-4-4 0,0-1 0,0-1 132,-3-1 0,0-1 0,0-1 0,-1 0 0,0-1 0,-1 1 0,-2 0 0,0 0 0,-1 1 0,29 2 0,-2 1 0,-7 0 0,-2-1 1516,-6-2 1,-1 0-1517,5-2 0,1 0 0,-5-2 0,0 0 0,4 0 0,0 0 0,1 0 0,-1 0 874,-5 1 1,0-2-875,-2 0 0,1 0 572,-6-1 1,0 0-573,-3-2 0,-1 0 0,-1-2 0,1 0 0,3 0 0,1-1 0,2 1 0,1-1 0,1 1 0,1 1 281,3 0 1,0 0-282,-2-3 0,1-2 0,4-3 0,1-2 0,5 0 0,2 0 0,1 2 0,0 1 0,3 4 0,0 3 0,-3 2 0,-1 3 0,-7 0 0,0 0 5,-5 0 0,0 0-5,-2-2 0,-1 0 0,-1 0 0,2 0 0,2 0 0,1 0 0,1 0 0,-1 1 0,-5 1 0,-1 0 0,-6 0 0,-3 0 0,-9 0 0,-2 0 0,35 0 0,-21 0 0,-21 0 0,-21 1 0,-16 5 0,-8 4 0,-11 5 0,-14 4 0,-15-1 0,-15 0 0,-1-2 0,5-2 0,10-4 0,28-6 0,46-2 0,46-1 0,-23 2 0,3 0 0,7 0 0,0 1 0,-4-1 0,0 1 0,-2-2 0,-1 0 0,-2-1 0,-1-2 0,-3 2 0,0-2 0,0-1 0,-2-1 0,1 0 0,-1-3 0,0 0 0,-1-3 0,-2 0 0,-1-3 0,45-15 0,-11-12 0,-3-14 0,-40 22 0,-1-3 0,2-2 0,-1-1 0,4-3 0,-1-2 0,1-2 0,0 0 0,-1-1 0,-2 1 0,-5 3 0,-3 0 0,15-40 0,-18 5 0,-12-9 0,-3-8 0,-5-1 0,-2-3 0,-2-1 0,-3 2 0,-7 4 0,-20 5 0,-26 7 0,14 41 0,-5 3 0,-5 1 0,-4 2 0,-4 0 0,-2 1 0,-11-1 0,-3 2 0,-3 1 0,-4 3 0,-10-1 0,-3 2 0,-6 3 0,-1 4 0,0 3 0,0 2 0,29 6 0,1 1 0,0 1 0,-28 0 0,1 2 0,2 1 0,0 1 0,1 0 0,0 1 0,1-1 0,1 0 0,1 0 0,0 0 0,3 1 0,0 1 0,2 0 0,1 0 0,-2 0 0,0 0 0,3 0 0,-1 0 0,-6 0 0,-2 0 0,-2 0 0,0 0 0,0 0 0,0 0 0,-5 0 0,0 0 0,0 0 0,-1 0 0,29 0 0,-2 0 0,-1 0-326,-8 0 0,-1 0 0,0 0 326,-4 0 0,-1 0 0,-1 0 0,0 0 0,0 0 0,0 0 0,1-1 0,1 1 0,0-2 0,2-1 0,0 0 0,0-2 0,1-1 0,0-2 0,-1-1 0,-2-1 0,-1-1 0,0-1 0,-3 0 0,1 0 0,0 0 0,0 1 0,0 0 0,-1 1 0,-3 2 0,0 2 0,-2 0 0,-2 1 0,-2 2 0,0 0 0,21 2 0,-1 0 0,0 0 0,-1 1-334,-2-1 0,0 1 1,-1 0-1,2 1 334,1-1 0,1 0 0,1 1 0,0 0 0,-21 0 0,0 1 0,3 1 0,6 0 0,1 1 0,2 0-157,6 0 1,1 1-1,2 0 157,4-1 0,2 1 0,0 1 0,0 0 0,0 0 0,0 0 0,0 1 0,1-1 0,0 1 0,2-1 0,2 1 0,0-1 0,-30 3 0,2-3 0,10-1 0,2-2 0,8-1 0,1-1 0,6-1 0,2 0 444,8 0 0,2 0-444,-42 0 1366,6 0-1366,-1 0 529,-2 0-529,42 0 0,-1 0 0,-4 0 0,-2 0 0,-1 0 0,0 0 0,-1 1 0,-1 1 0,3 2 0,1 2 0,2 1 0,1 1 0,2 1 0,0 2 0,4-1 0,0 1 0,-41 7 0,4-3 0,6-3 0,0 0 0,-2 3 0,-5 5 0,-2 3 0,0 0 0,6 0 0,8-5 0,2-4 0,4-4 0,4-2 0,6 1 0,7 2 0,6 1 0,5 2 0,7 3 0,8 2 0,1 10 0,-3 15 0,-6 18 0,-5 13 0,15-29 0,1 3 0,-1 3 0,0 1 0,-2 4 0,1 1 0,1 4 0,0-1 0,5-4 0,0-3 0,3-5 0,2-2 0,-5 22 0,9-27 0,7-17 0,3-3 0,0 4 0,0 7 0,1 4 0,3 1 0,4-3 0,3 0 0,0-1 0,-2 0 0,-3-3 0,-3-6 0,1-5 0,1-4 0,2-1 0,4 1 0,3 3 0,5-1 0,6 1 0,3-2 0,5-1 0,2-1 0,3 0 0,1 1 0,-6-4 0,-5-2 0,-7-5 0,-5-2 0,0-1 0,0-2 0,-2 0 0,2 0 0,1 0 0,6 0 0,8 0 0,4 0 0,0 0 0,-5 0 0,-3 0 0,0 0 0,0-2 0,5-3 0,0-3 0,0-2 0,-3 0 0,-5 1 0,-4 3 0,-3 2 0,-7 2 0,-4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5T00:27:14.6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281 292 24575,'23'0'0,"36"0"0,3 0 0,9 0 0,13 0 0,3 0 0,5 1 0,0 1 0,-7 0 0,-5 0 0,-19 0 0,-3-1 0,-1 1 0,-2-1 0,43-6 0,-4-4 0,3-10 0,-46 7 0,1 0 0,3 2 0,0 1 0,0 1 0,-1 2 0,41 3 0,-16 9 0,-23 4 0,-17 3 0,-16-1 0,-22-3 0,-31-2 0,-33-3 0,14-3 0,-4 0 0,-11-2 0,-5 0 0,-8-1 0,-4 0 0,-10 0 0,-3 0 0,26 0 0,0-1 0,0 1 0,-33-2 0,2 2 0,5-1 0,2 2 0,11-1 0,5 0 0,14 2 0,5 0 0,-34 0 0,29 0 0,12 0 0,2-2 0,-10-4 0,-9-2 0,-4-4 0,4 2 0,17 2 0,16 3 0,18 1 0,31-2 0,34-2 0,45-4 0,-32 6 0,3 2 0,3 0 0,0 1 0,0 1 0,-2 1 0,-4 1 0,-1 0 0,-2 0 0,-1 0 0,-2-1 0,0 0 0,0-2 0,0 0 0,-1-2 0,-1-1 0,-2-2 0,-1-1 0,0 0 0,-2-2 0,40-12 0,-16 3 0,-17 3 0,-21 6 0,-18 5 0,-21 1 0,-29 3 0,-44 0 0,17 2 0,-7 0 0,-17 0 0,-5 0 0,23 0 0,-2 0 0,0 0 0,-1 0 0,0 0 0,0 0 0,-30 0 0,0 0 0,30 0 0,-1 0 0,6 0 0,0 1 0,6 1 0,-5-2 0,21 2 0,38 1 0,38-2 0,37 2 0,-19 1 0,5 2 0,10 3 0,3 3 0,6 3 0,2 1 0,3 2 0,1 0 0,-3-1 0,-2 0 0,-3-3 0,-1-2 0,-4-3 0,-1-2 0,-4-2 0,-2-2 0,-5-2 0,-2 0 0,40-1 0,-18 0 0,-20 0 0,-16-2 0,-12-3 0,-15 0 0,-22 1 0,-32 2 0,-43 2 0,28 0 0,-4 0 0,-9-1 0,-2 2 0,-6 0 0,-1 1 0,0-1 0,0 1 0,2 0 0,0 0 0,7 0 0,3-1 0,9-1 0,4 0 0,-30 0 0,27 0 0,22 0 0,26 0 0,39 0 0,56-3 0,-15 0 0,9-1 0,15 0 0,4 0 0,-28 1 0,2 0 0,-1 1 0,-3 0 0,-1 1 0,-2 0 0,20 0 0,-5 2 0,-17-1 0,-6 0 0,14 0 0,-42 0 0,-20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We will not lend journals housed in LSC/GENERAL, but will lend books in LSC/GENERAL</a:t>
            </a:r>
          </a:p>
          <a:p>
            <a:pPr lvl="1"/>
            <a:r>
              <a:rPr lang="en-US" dirty="0"/>
              <a:t>Reproduce journals from LSC, but not from Main/CORE</a:t>
            </a:r>
          </a:p>
          <a:p>
            <a:pPr lvl="1"/>
            <a:r>
              <a:rPr lang="en-US" dirty="0"/>
              <a:t>We lend DVDs housed in LSC/GENERAL within Georgia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107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9687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Bib rank of 75 or better is considered “good”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0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22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9683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8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F07C9153-7FEC-638D-4ADD-6BB1DD8D4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FE485BB9-C655-511D-0A07-5032FD2F8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817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554A5-B4DD-7045-B047-B7DA6D1E70A4}" type="datetimeFigureOut">
              <a:rPr lang="en-US" smtClean="0"/>
              <a:t>5/16/2024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4" r:id="rId3"/>
  </p:sldLayoutIdLst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016554A5-B4DD-7045-B047-B7DA6D1E70A4}" type="datetimeFigureOut">
              <a:rPr lang="en-US" smtClean="0"/>
              <a:pPr/>
              <a:t>5/16/2024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patrick/eluna2024" TargetMode="External"/><Relationship Id="rId2" Type="http://schemas.openxmlformats.org/officeDocument/2006/relationships/hyperlink" Target="mailto:martin.patrick@library.gatech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customXml" Target="../ink/ink1.xml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customXml" Target="../ink/ink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patrick/eluna2024/blob/main/process%20old%20voyager%20ids%20and%20move.txt" TargetMode="External"/><Relationship Id="rId2" Type="http://schemas.openxmlformats.org/officeDocument/2006/relationships/hyperlink" Target="https://github.com/martinpatrick/eluna2024/blob/main/move%20old%20035%20to%20935.txt" TargetMode="Externa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patrick/eluna2024" TargetMode="External"/><Relationship Id="rId2" Type="http://schemas.openxmlformats.org/officeDocument/2006/relationships/hyperlink" Target="mailto:martin.patrick@library.gatech.edu" TargetMode="Externa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683331"/>
            <a:ext cx="8906692" cy="3350325"/>
          </a:xfrm>
        </p:spPr>
        <p:txBody>
          <a:bodyPr>
            <a:normAutofit/>
          </a:bodyPr>
          <a:lstStyle/>
          <a:p>
            <a:r>
              <a:rPr lang="en-US" dirty="0"/>
              <a:t>Setting Up LHR Data Sync With OCLC: </a:t>
            </a:r>
            <a:br>
              <a:rPr lang="en-US" dirty="0"/>
            </a:br>
            <a:r>
              <a:rPr lang="en-US" dirty="0"/>
              <a:t>Not Just for Serials!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5044045"/>
            <a:ext cx="8906692" cy="109549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ELUNA 2024</a:t>
            </a:r>
          </a:p>
          <a:p>
            <a:endParaRPr lang="en-US" dirty="0"/>
          </a:p>
          <a:p>
            <a:r>
              <a:rPr lang="en-US" dirty="0"/>
              <a:t>Martin Patrick: </a:t>
            </a:r>
            <a:r>
              <a:rPr lang="en-US" dirty="0">
                <a:hlinkClick r:id="rId2"/>
              </a:rPr>
              <a:t>martin.patrick@library.gatech.edu</a:t>
            </a:r>
            <a:endParaRPr lang="en-US" dirty="0"/>
          </a:p>
          <a:p>
            <a:r>
              <a:rPr lang="en-US" dirty="0" err="1"/>
              <a:t>Deets</a:t>
            </a:r>
            <a:r>
              <a:rPr lang="en-US" dirty="0"/>
              <a:t> on the git: </a:t>
            </a:r>
            <a:r>
              <a:rPr lang="en-US" dirty="0">
                <a:hlinkClick r:id="rId3"/>
              </a:rPr>
              <a:t>https://github.com/martinpatrick/eluna2024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B525CC-249B-DBCB-300E-28E151E8D6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4991351"/>
          </a:xfrm>
        </p:spPr>
        <p:txBody>
          <a:bodyPr>
            <a:normAutofit/>
          </a:bodyPr>
          <a:lstStyle/>
          <a:p>
            <a:r>
              <a:rPr lang="en-US" dirty="0"/>
              <a:t>2019 – Full reclamation</a:t>
            </a:r>
          </a:p>
          <a:p>
            <a:r>
              <a:rPr lang="en-US" dirty="0"/>
              <a:t>2019 – Holding cleanup project begins</a:t>
            </a:r>
          </a:p>
          <a:p>
            <a:r>
              <a:rPr lang="en-US" dirty="0"/>
              <a:t>2021 – Metadata Librarian leaves</a:t>
            </a:r>
          </a:p>
          <a:p>
            <a:r>
              <a:rPr lang="en-US" dirty="0"/>
              <a:t>Fall 2022 – I started at GT and they were still processing reclamation reports and still cleaning up holdings records</a:t>
            </a:r>
          </a:p>
          <a:p>
            <a:r>
              <a:rPr lang="en-US" dirty="0"/>
              <a:t>Summer 2023 – We took advantage of OCLC’s free Streamlined Holdings service and begin cleanup and </a:t>
            </a:r>
            <a:r>
              <a:rPr lang="en-US" dirty="0" err="1"/>
              <a:t>prepwork</a:t>
            </a:r>
            <a:endParaRPr lang="en-US" dirty="0"/>
          </a:p>
          <a:p>
            <a:pPr lvl="1"/>
            <a:r>
              <a:rPr lang="en-US" dirty="0"/>
              <a:t>Lots of thinking, testing, validating, prototyping, etc.</a:t>
            </a:r>
          </a:p>
          <a:p>
            <a:r>
              <a:rPr lang="en-US" dirty="0"/>
              <a:t>Late Fall 2023 – Officially turned on </a:t>
            </a:r>
            <a:r>
              <a:rPr lang="en-US" dirty="0" err="1"/>
              <a:t>DataSync</a:t>
            </a:r>
            <a:r>
              <a:rPr lang="en-US" dirty="0"/>
              <a:t> </a:t>
            </a:r>
          </a:p>
          <a:p>
            <a:r>
              <a:rPr lang="en-US" dirty="0"/>
              <a:t>December 2023 – New Metadata Librarian starts (yay!)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17567B-EEC7-849F-F0B3-84C2989CB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1635167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5FE02-3E43-4377-DDBC-C14F56E9C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Bib Sync Isn’t Ideal for GT</a:t>
            </a:r>
          </a:p>
        </p:txBody>
      </p:sp>
    </p:spTree>
    <p:extLst>
      <p:ext uri="{BB962C8B-B14F-4D97-AF65-F5344CB8AC3E}">
        <p14:creationId xmlns:p14="http://schemas.microsoft.com/office/powerpoint/2010/main" val="331704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 of the box </a:t>
            </a:r>
            <a:r>
              <a:rPr lang="en-US" dirty="0" err="1"/>
              <a:t>DataSync</a:t>
            </a:r>
            <a:r>
              <a:rPr lang="en-US" dirty="0"/>
              <a:t> profile does not allow customization of what gets published.</a:t>
            </a:r>
          </a:p>
          <a:p>
            <a:r>
              <a:rPr lang="en-US" dirty="0"/>
              <a:t>Does changing </a:t>
            </a:r>
            <a:r>
              <a:rPr lang="en-US" i="1" dirty="0"/>
              <a:t>holdings</a:t>
            </a:r>
            <a:r>
              <a:rPr lang="en-US" dirty="0"/>
              <a:t> cause the </a:t>
            </a:r>
            <a:r>
              <a:rPr lang="en-US" dirty="0" err="1"/>
              <a:t>DataSync</a:t>
            </a:r>
            <a:r>
              <a:rPr lang="en-US" dirty="0"/>
              <a:t> profile to send updated bib data to OCLC?</a:t>
            </a:r>
          </a:p>
          <a:p>
            <a:r>
              <a:rPr lang="en-US" dirty="0"/>
              <a:t>Tedium of mapping every possible holdings field into the bib record into a bespoke profile, coupled with the workload of setting up a custom data feed to OCLC</a:t>
            </a:r>
          </a:p>
          <a:p>
            <a:r>
              <a:rPr lang="en-US" dirty="0"/>
              <a:t>Local cataloging practices have suffered from chaotic staff turnover.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Bib Sync Concerns</a:t>
            </a:r>
          </a:p>
        </p:txBody>
      </p:sp>
    </p:spTree>
    <p:extLst>
      <p:ext uri="{BB962C8B-B14F-4D97-AF65-F5344CB8AC3E}">
        <p14:creationId xmlns:p14="http://schemas.microsoft.com/office/powerpoint/2010/main" val="138869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Alma already maintains local holdings records in MFHD for every bib record</a:t>
            </a:r>
          </a:p>
          <a:p>
            <a:r>
              <a:rPr lang="en-US" dirty="0"/>
              <a:t>Problems in bibliographic cataloging will not interfere with </a:t>
            </a:r>
            <a:r>
              <a:rPr lang="en-US" dirty="0" err="1"/>
              <a:t>DataSync</a:t>
            </a:r>
            <a:endParaRPr lang="en-US" dirty="0"/>
          </a:p>
          <a:p>
            <a:r>
              <a:rPr lang="en-US" dirty="0"/>
              <a:t>Out of the box holdings </a:t>
            </a:r>
            <a:r>
              <a:rPr lang="en-US" dirty="0" err="1"/>
              <a:t>DataSync</a:t>
            </a:r>
            <a:r>
              <a:rPr lang="en-US" dirty="0"/>
              <a:t> publishes the LHR data as it is in Alma, and if we update in Alma, that gets transmitted to OCLC</a:t>
            </a:r>
          </a:p>
          <a:p>
            <a:r>
              <a:rPr lang="en-US" dirty="0"/>
              <a:t>Can use normalize on save routines to calculate the 008 bits for lending and reproduction policy</a:t>
            </a:r>
          </a:p>
          <a:p>
            <a:r>
              <a:rPr lang="en-US" dirty="0"/>
              <a:t>The OCLC# is pulled from the bib record at publishing.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Holdings Sync Pros</a:t>
            </a:r>
          </a:p>
        </p:txBody>
      </p:sp>
    </p:spTree>
    <p:extLst>
      <p:ext uri="{BB962C8B-B14F-4D97-AF65-F5344CB8AC3E}">
        <p14:creationId xmlns:p14="http://schemas.microsoft.com/office/powerpoint/2010/main" val="3924862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C48DB-27A0-2AE4-4769-977AEBE59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</p:spPr>
        <p:txBody>
          <a:bodyPr anchor="ctr">
            <a:normAutofit/>
          </a:bodyPr>
          <a:lstStyle/>
          <a:p>
            <a:r>
              <a:rPr lang="en-US" dirty="0"/>
              <a:t>Automating the Details</a:t>
            </a:r>
          </a:p>
        </p:txBody>
      </p:sp>
    </p:spTree>
    <p:extLst>
      <p:ext uri="{BB962C8B-B14F-4D97-AF65-F5344CB8AC3E}">
        <p14:creationId xmlns:p14="http://schemas.microsoft.com/office/powerpoint/2010/main" val="59724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3694FD-B1CF-540C-1A6C-CEAC04711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Alma cleanup steps</a:t>
            </a:r>
          </a:p>
          <a:p>
            <a:r>
              <a:rPr lang="en-US" dirty="0"/>
              <a:t>Holdings normalize on save</a:t>
            </a:r>
          </a:p>
          <a:p>
            <a:r>
              <a:rPr lang="en-US" dirty="0"/>
              <a:t>Handling </a:t>
            </a:r>
            <a:r>
              <a:rPr lang="en-US" dirty="0" err="1"/>
              <a:t>withdawals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C1A4FC-94DA-FDEE-DB52-E561C5EA9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and Automation</a:t>
            </a:r>
          </a:p>
        </p:txBody>
      </p:sp>
    </p:spTree>
    <p:extLst>
      <p:ext uri="{BB962C8B-B14F-4D97-AF65-F5344CB8AC3E}">
        <p14:creationId xmlns:p14="http://schemas.microsoft.com/office/powerpoint/2010/main" val="459727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3E2E4B-5441-4A3F-DD78-35A764F26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317" y="1121885"/>
            <a:ext cx="7034392" cy="5737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0DC68-592A-0CFC-132D-937BD29A4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212" y="805935"/>
            <a:ext cx="3162300" cy="4826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E3EBCDE-3D9B-E76D-9432-6606AB347B72}"/>
                  </a:ext>
                </a:extLst>
              </p14:cNvPr>
              <p14:cNvContentPartPr/>
              <p14:nvPr/>
            </p14:nvContentPartPr>
            <p14:xfrm>
              <a:off x="8979937" y="4904251"/>
              <a:ext cx="1879560" cy="851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E3EBCDE-3D9B-E76D-9432-6606AB347B7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971297" y="4895611"/>
                <a:ext cx="1897200" cy="86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4951E5B-C039-D98A-3A77-E33DB9D02EED}"/>
                  </a:ext>
                </a:extLst>
              </p14:cNvPr>
              <p14:cNvContentPartPr/>
              <p14:nvPr/>
            </p14:nvContentPartPr>
            <p14:xfrm>
              <a:off x="729321" y="2550775"/>
              <a:ext cx="4797720" cy="846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4951E5B-C039-D98A-3A77-E33DB9D02EE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0321" y="2541775"/>
                <a:ext cx="4815360" cy="86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3AFCA7-873F-0CF9-A183-F2B2E7D70F06}"/>
                  </a:ext>
                </a:extLst>
              </p14:cNvPr>
              <p14:cNvContentPartPr/>
              <p14:nvPr/>
            </p14:nvContentPartPr>
            <p14:xfrm>
              <a:off x="1039376" y="5700571"/>
              <a:ext cx="774720" cy="11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3AFCA7-873F-0CF9-A183-F2B2E7D70F0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30376" y="5691931"/>
                <a:ext cx="792360" cy="1278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itle 11">
            <a:extLst>
              <a:ext uri="{FF2B5EF4-FFF2-40B4-BE49-F238E27FC236}">
                <a16:creationId xmlns:a16="http://schemas.microsoft.com/office/drawing/2014/main" id="{E4EC9517-FA6B-7898-1282-D5673D100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Pre-cleanup</a:t>
            </a:r>
          </a:p>
        </p:txBody>
      </p:sp>
    </p:spTree>
    <p:extLst>
      <p:ext uri="{BB962C8B-B14F-4D97-AF65-F5344CB8AC3E}">
        <p14:creationId xmlns:p14="http://schemas.microsoft.com/office/powerpoint/2010/main" val="2270523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ED48DD-DBAB-F365-9524-EC60EEEA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476250"/>
            <a:ext cx="5486400" cy="59055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2153645-5DA2-D552-9042-F9C7D3907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cleanup</a:t>
            </a:r>
          </a:p>
        </p:txBody>
      </p:sp>
    </p:spTree>
    <p:extLst>
      <p:ext uri="{BB962C8B-B14F-4D97-AF65-F5344CB8AC3E}">
        <p14:creationId xmlns:p14="http://schemas.microsoft.com/office/powerpoint/2010/main" val="8575703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04232-9669-3C80-B01F-38EFA76F9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Cleanup Approach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C25626-B6BF-546D-0785-19CC3051C25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Move Voyager IDs to 935$a using normalization rule</a:t>
            </a:r>
          </a:p>
          <a:p>
            <a:r>
              <a:rPr lang="en-US" dirty="0"/>
              <a:t>Move less-than-ideally formed OCLC# to 935$z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6EC59F-4E61-BC76-4C64-82282F8ABA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Rule 1: </a:t>
            </a:r>
            <a:r>
              <a:rPr lang="en-US" dirty="0">
                <a:hlinkClick r:id="rId2"/>
              </a:rPr>
              <a:t>https://github.com/martinpatrick/eluna2024/blob/main/move%20old%20035%20to%20935.txt</a:t>
            </a:r>
            <a:endParaRPr lang="en-US" dirty="0"/>
          </a:p>
          <a:p>
            <a:r>
              <a:rPr lang="en-US" dirty="0"/>
              <a:t>Rule 2: </a:t>
            </a:r>
            <a:r>
              <a:rPr lang="en-US" dirty="0">
                <a:hlinkClick r:id="rId3"/>
              </a:rPr>
              <a:t>https://github.com/martinpatrick/eluna2024/blob/main/process%20old%20voyager%20ids%20and%20move.txt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6586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FCB26-3026-E18F-984F-01EE76AB0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43D70-5885-CD07-F3C8-FEBA524144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2"/>
            <a:ext cx="5615353" cy="528417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rule "move voyager id in same field as </a:t>
            </a:r>
            <a:r>
              <a:rPr lang="en-US" dirty="0" err="1"/>
              <a:t>ocn</a:t>
            </a:r>
            <a:r>
              <a:rPr lang="en-US" dirty="0"/>
              <a:t> step 2"</a:t>
            </a:r>
          </a:p>
          <a:p>
            <a:pPr marL="0" indent="0">
              <a:buNone/>
            </a:pPr>
            <a:r>
              <a:rPr lang="en-US" dirty="0"/>
              <a:t>#combines other subfield z into one subfield and splits it</a:t>
            </a:r>
          </a:p>
          <a:p>
            <a:pPr marL="0" indent="0">
              <a:buNone/>
            </a:pPr>
            <a:r>
              <a:rPr lang="en-US" dirty="0"/>
              <a:t>priority 8</a:t>
            </a:r>
          </a:p>
          <a:p>
            <a:pPr marL="0" indent="0">
              <a:buNone/>
            </a:pPr>
            <a:r>
              <a:rPr lang="en-US" dirty="0"/>
              <a:t>when </a:t>
            </a:r>
          </a:p>
          <a:p>
            <a:pPr marL="0" indent="0">
              <a:buNone/>
            </a:pPr>
            <a:r>
              <a:rPr lang="en-US" dirty="0"/>
              <a:t>(TRUE)</a:t>
            </a:r>
          </a:p>
          <a:p>
            <a:pPr marL="0" indent="0">
              <a:buNone/>
            </a:pPr>
            <a:r>
              <a:rPr lang="en-US" dirty="0"/>
              <a:t>then</a:t>
            </a:r>
          </a:p>
          <a:p>
            <a:pPr marL="0" indent="0">
              <a:buNone/>
            </a:pPr>
            <a:r>
              <a:rPr lang="en-US" dirty="0" err="1"/>
              <a:t>changeSubField</a:t>
            </a:r>
            <a:r>
              <a:rPr lang="en-US" dirty="0"/>
              <a:t> "935.a" to "x"</a:t>
            </a:r>
          </a:p>
          <a:p>
            <a:pPr marL="0" indent="0">
              <a:buNone/>
            </a:pPr>
            <a:r>
              <a:rPr lang="en-US" dirty="0" err="1"/>
              <a:t>changeSubField</a:t>
            </a:r>
            <a:r>
              <a:rPr lang="en-US" dirty="0"/>
              <a:t> "935.z" to "x"</a:t>
            </a:r>
          </a:p>
          <a:p>
            <a:pPr marL="0" indent="0">
              <a:buNone/>
            </a:pPr>
            <a:r>
              <a:rPr lang="en-US" dirty="0"/>
              <a:t>suffix "935.x" with ";"</a:t>
            </a:r>
          </a:p>
          <a:p>
            <a:pPr marL="0" indent="0">
              <a:buNone/>
            </a:pPr>
            <a:r>
              <a:rPr lang="en-US" dirty="0" err="1"/>
              <a:t>suffixSubField</a:t>
            </a:r>
            <a:r>
              <a:rPr lang="en-US" dirty="0"/>
              <a:t> "935.x" with "935.x"</a:t>
            </a:r>
          </a:p>
          <a:p>
            <a:pPr marL="0" indent="0">
              <a:buNone/>
            </a:pPr>
            <a:r>
              <a:rPr lang="en-US" dirty="0" err="1"/>
              <a:t>removeSubField</a:t>
            </a:r>
            <a:r>
              <a:rPr lang="en-US" dirty="0"/>
              <a:t> "935.z"</a:t>
            </a:r>
          </a:p>
          <a:p>
            <a:pPr marL="0" indent="0">
              <a:buNone/>
            </a:pPr>
            <a:r>
              <a:rPr lang="en-US" dirty="0" err="1"/>
              <a:t>splitSubField</a:t>
            </a:r>
            <a:r>
              <a:rPr lang="en-US" dirty="0"/>
              <a:t> "935.x.;" to "936.a" </a:t>
            </a:r>
          </a:p>
          <a:p>
            <a:pPr marL="0" indent="0">
              <a:buNone/>
            </a:pPr>
            <a:r>
              <a:rPr lang="en-US" dirty="0" err="1"/>
              <a:t>removeField</a:t>
            </a:r>
            <a:r>
              <a:rPr lang="en-US" dirty="0"/>
              <a:t> "935"</a:t>
            </a:r>
          </a:p>
          <a:p>
            <a:pPr marL="0" indent="0">
              <a:buNone/>
            </a:pPr>
            <a:r>
              <a:rPr lang="en-US" dirty="0"/>
              <a:t>end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179137-9D91-653E-5EC8-2025B9F023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2"/>
            <a:ext cx="5613400" cy="544179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rule "move voyager id in same field as </a:t>
            </a:r>
            <a:r>
              <a:rPr lang="en-US" dirty="0" err="1"/>
              <a:t>ocn</a:t>
            </a:r>
            <a:r>
              <a:rPr lang="en-US" dirty="0"/>
              <a:t> step 3"</a:t>
            </a:r>
          </a:p>
          <a:p>
            <a:pPr marL="0" indent="0">
              <a:buNone/>
            </a:pPr>
            <a:r>
              <a:rPr lang="en-US" dirty="0"/>
              <a:t>#for when voyager id already exists in its own 035 field</a:t>
            </a:r>
          </a:p>
          <a:p>
            <a:pPr marL="0" indent="0">
              <a:buNone/>
            </a:pPr>
            <a:r>
              <a:rPr lang="en-US" dirty="0"/>
              <a:t>priority 7</a:t>
            </a:r>
          </a:p>
          <a:p>
            <a:pPr marL="0" indent="0">
              <a:buNone/>
            </a:pPr>
            <a:r>
              <a:rPr lang="en-US" dirty="0"/>
              <a:t>when</a:t>
            </a:r>
          </a:p>
          <a:p>
            <a:pPr marL="0" indent="0">
              <a:buNone/>
            </a:pPr>
            <a:r>
              <a:rPr lang="en-US" dirty="0"/>
              <a:t>(TRUE)</a:t>
            </a:r>
          </a:p>
          <a:p>
            <a:pPr marL="0" indent="0">
              <a:buNone/>
            </a:pPr>
            <a:r>
              <a:rPr lang="en-US" dirty="0"/>
              <a:t>then</a:t>
            </a:r>
          </a:p>
          <a:p>
            <a:pPr marL="0" indent="0">
              <a:buNone/>
            </a:pPr>
            <a:r>
              <a:rPr lang="en-US" dirty="0" err="1"/>
              <a:t>changeSubField</a:t>
            </a:r>
            <a:r>
              <a:rPr lang="en-US" dirty="0"/>
              <a:t> "936.a" to "z" if (exists "936.a.*Voyager*")</a:t>
            </a:r>
          </a:p>
          <a:p>
            <a:pPr marL="0" indent="0">
              <a:buNone/>
            </a:pPr>
            <a:r>
              <a:rPr lang="en-US" dirty="0" err="1"/>
              <a:t>copyField</a:t>
            </a:r>
            <a:r>
              <a:rPr lang="en-US" dirty="0"/>
              <a:t> "936.z" to "935.a"</a:t>
            </a:r>
          </a:p>
          <a:p>
            <a:pPr marL="0" indent="0">
              <a:buNone/>
            </a:pPr>
            <a:r>
              <a:rPr lang="en-US" dirty="0" err="1"/>
              <a:t>removeField</a:t>
            </a:r>
            <a:r>
              <a:rPr lang="en-US" dirty="0"/>
              <a:t> "936" if (exists "936.z.*")</a:t>
            </a:r>
          </a:p>
          <a:p>
            <a:pPr marL="0" indent="0">
              <a:buNone/>
            </a:pPr>
            <a:r>
              <a:rPr lang="en-US" dirty="0" err="1"/>
              <a:t>replaceContents</a:t>
            </a:r>
            <a:r>
              <a:rPr lang="en-US" dirty="0"/>
              <a:t> "935.a.Z" with ""</a:t>
            </a:r>
          </a:p>
          <a:p>
            <a:pPr marL="0" indent="0">
              <a:buNone/>
            </a:pPr>
            <a:r>
              <a:rPr lang="en-US" dirty="0" err="1"/>
              <a:t>addSubField</a:t>
            </a:r>
            <a:r>
              <a:rPr lang="en-US" dirty="0"/>
              <a:t> "935.9.local" if (not exists "935.9.local")</a:t>
            </a:r>
          </a:p>
          <a:p>
            <a:pPr marL="0" indent="0">
              <a:buNone/>
            </a:pPr>
            <a:r>
              <a:rPr lang="en-US" dirty="0"/>
              <a:t>end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45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C016D-7A4A-C815-3621-E6F578A6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</p:spTree>
    <p:extLst>
      <p:ext uri="{BB962C8B-B14F-4D97-AF65-F5344CB8AC3E}">
        <p14:creationId xmlns:p14="http://schemas.microsoft.com/office/powerpoint/2010/main" val="1357872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6B448-BA89-83F3-E929-E33276007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Alma Automations</a:t>
            </a:r>
          </a:p>
        </p:txBody>
      </p:sp>
    </p:spTree>
    <p:extLst>
      <p:ext uri="{BB962C8B-B14F-4D97-AF65-F5344CB8AC3E}">
        <p14:creationId xmlns:p14="http://schemas.microsoft.com/office/powerpoint/2010/main" val="483524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400F-A2A7-F4CD-BCBE-C00A36BB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Holdings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D798-3EA9-2F0C-006D-03A5FD861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2"/>
            <a:ext cx="5615353" cy="50329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Theory: use a norm process to add a temp field based on holdings record characteristics that will ‘calculate’ the lending policy and will change the 008 bits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Rule 1: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TMP field = JRN based on 853/863/866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different TMP = MONLEN if there’s only an 852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Then, if neither field is present, add TMP = MONNO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16B72C-E5FC-9417-858A-E9F6F49DD5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50329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buNone/>
            </a:pPr>
            <a:r>
              <a:rPr lang="en-US" dirty="0"/>
              <a:t>rule "journal </a:t>
            </a:r>
            <a:r>
              <a:rPr lang="en-US" dirty="0" err="1"/>
              <a:t>tmp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priority 25</a:t>
            </a:r>
          </a:p>
          <a:p>
            <a:pPr marL="0" indent="0">
              <a:buNone/>
            </a:pPr>
            <a:r>
              <a:rPr lang="en-US" dirty="0"/>
              <a:t>when</a:t>
            </a:r>
          </a:p>
          <a:p>
            <a:pPr marL="0" indent="0">
              <a:buNone/>
            </a:pPr>
            <a:r>
              <a:rPr lang="en-US" dirty="0"/>
              <a:t>exists "866" AND exists "852.b.GTLSC" AND exists "852.c.GENERAL"</a:t>
            </a:r>
          </a:p>
          <a:p>
            <a:pPr marL="0" indent="0">
              <a:buNone/>
            </a:pPr>
            <a:r>
              <a:rPr lang="en-US" dirty="0"/>
              <a:t>then</a:t>
            </a:r>
          </a:p>
          <a:p>
            <a:pPr marL="0" indent="0">
              <a:buNone/>
            </a:pPr>
            <a:r>
              <a:rPr lang="en-US" dirty="0" err="1"/>
              <a:t>addField</a:t>
            </a:r>
            <a:r>
              <a:rPr lang="en-US" dirty="0"/>
              <a:t> "</a:t>
            </a:r>
            <a:r>
              <a:rPr lang="en-US" dirty="0" err="1"/>
              <a:t>TMP.a.JRN</a:t>
            </a:r>
            <a:r>
              <a:rPr lang="en-US" dirty="0"/>
              <a:t>"</a:t>
            </a:r>
          </a:p>
          <a:p>
            <a:pPr marL="0" indent="0">
              <a:buNone/>
            </a:pPr>
            <a:r>
              <a:rPr lang="en-US" dirty="0"/>
              <a:t>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martinpatrick</a:t>
            </a:r>
            <a:r>
              <a:rPr lang="en-US" dirty="0"/>
              <a:t>/eluna2024</a:t>
            </a:r>
          </a:p>
        </p:txBody>
      </p:sp>
    </p:spTree>
    <p:extLst>
      <p:ext uri="{BB962C8B-B14F-4D97-AF65-F5344CB8AC3E}">
        <p14:creationId xmlns:p14="http://schemas.microsoft.com/office/powerpoint/2010/main" val="4137662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E400F-A2A7-F4CD-BCBE-C00A36BBE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Holdings Calculation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2D798-3EA9-2F0C-006D-03A5FD8619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2"/>
            <a:ext cx="5615353" cy="493593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800" dirty="0"/>
              <a:t>Rule 2: </a:t>
            </a:r>
          </a:p>
          <a:p>
            <a:pPr marL="0" indent="0">
              <a:buNone/>
            </a:pPr>
            <a:endParaRPr lang="en-US" sz="2800" dirty="0"/>
          </a:p>
          <a:p>
            <a:pPr marL="457200" indent="-457200">
              <a:buAutoNum type="arabicPeriod"/>
            </a:pPr>
            <a:r>
              <a:rPr lang="en-US" sz="2800" dirty="0"/>
              <a:t>Use the data in the TMP field to decide what the lend/reproduce policy is</a:t>
            </a:r>
          </a:p>
          <a:p>
            <a:pPr marL="457200" indent="-457200">
              <a:buAutoNum type="arabicPeriod"/>
            </a:pPr>
            <a:r>
              <a:rPr lang="en-US" sz="2800" dirty="0"/>
              <a:t>Update the 008 bits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399478-A649-7C98-D38C-720F986AA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93593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For example: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rule "008 for journals"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when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exists "</a:t>
            </a:r>
            <a:r>
              <a:rPr lang="en-US" dirty="0" err="1"/>
              <a:t>TMP.a.JRN</a:t>
            </a:r>
            <a:r>
              <a:rPr lang="en-US" dirty="0"/>
              <a:t>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then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replaceControlContents</a:t>
            </a:r>
            <a:r>
              <a:rPr lang="en-US" dirty="0"/>
              <a:t> "008.{20,1}" with "b"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 err="1"/>
              <a:t>replaceControlContents</a:t>
            </a:r>
            <a:r>
              <a:rPr lang="en-US" dirty="0"/>
              <a:t> "008.{21,1}" with "a"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end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See: 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martinpatrick</a:t>
            </a:r>
            <a:r>
              <a:rPr lang="en-US" dirty="0"/>
              <a:t>/eluna2024</a:t>
            </a:r>
          </a:p>
        </p:txBody>
      </p:sp>
    </p:spTree>
    <p:extLst>
      <p:ext uri="{BB962C8B-B14F-4D97-AF65-F5344CB8AC3E}">
        <p14:creationId xmlns:p14="http://schemas.microsoft.com/office/powerpoint/2010/main" val="2231813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6F4BF52-908D-BEA3-E232-1F71EE1CE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Add Norm Rule to normalize on save routines</a:t>
            </a:r>
          </a:p>
          <a:p>
            <a:r>
              <a:rPr lang="en-US" dirty="0"/>
              <a:t>Configuration -&gt; Resources -&gt; Metadata Configuration -&gt; MARC21 Bibliographic -&gt; Normalization Process OR MARC21 Holding -&gt; Normalization Process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74781-940E-B310-D389-AA6F8F6F0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update Normalize on Save Rule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2F9DC6-253B-957E-44F2-C5FAFCD22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560467"/>
            <a:ext cx="11197281" cy="2039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94FB6E-3032-AC19-CC2A-ED34DC31F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995" y="4739623"/>
            <a:ext cx="11336034" cy="163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4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6557-C16B-CBB9-590A-AE91B194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Process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DBDE86C-EB6C-64CC-D58C-C952583C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600" y="1428750"/>
            <a:ext cx="66548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355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6557-C16B-CBB9-590A-AE91B194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Process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1BD67-3AF0-FC5F-0254-3BBD029F1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496" y="1026126"/>
            <a:ext cx="67437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19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46557-C16B-CBB9-590A-AE91B1945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Process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3BF4E3-9FFC-A26A-E735-8A5F4EDCB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151" y="1215483"/>
            <a:ext cx="7772400" cy="507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61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D3EDE-EA57-9A8B-AE84-5A8C28949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norm rules run automatically.</a:t>
            </a:r>
          </a:p>
          <a:p>
            <a:r>
              <a:rPr lang="en-US" dirty="0"/>
              <a:t>If we change our policies in the future, we can tweak the normalization rules for that.</a:t>
            </a:r>
          </a:p>
          <a:p>
            <a:r>
              <a:rPr lang="en-US" dirty="0"/>
              <a:t>If we change our locations in the future, we can tweak the norm rules for that.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31BEC4-4AEA-7884-D573-03940D55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Combining the Calculation with Normalize On Save</a:t>
            </a:r>
          </a:p>
        </p:txBody>
      </p:sp>
    </p:spTree>
    <p:extLst>
      <p:ext uri="{BB962C8B-B14F-4D97-AF65-F5344CB8AC3E}">
        <p14:creationId xmlns:p14="http://schemas.microsoft.com/office/powerpoint/2010/main" val="41376490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E442F-6719-7A8C-B944-2F090D4D8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Withdrawals</a:t>
            </a:r>
            <a:br>
              <a:rPr lang="en-US" dirty="0"/>
            </a:br>
            <a:r>
              <a:rPr lang="en-US" dirty="0"/>
              <a:t>(still in process)</a:t>
            </a:r>
          </a:p>
        </p:txBody>
      </p:sp>
    </p:spTree>
    <p:extLst>
      <p:ext uri="{BB962C8B-B14F-4D97-AF65-F5344CB8AC3E}">
        <p14:creationId xmlns:p14="http://schemas.microsoft.com/office/powerpoint/2010/main" val="39548581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ED516C-E765-05A4-DC45-9F79D79CB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LHR rule would detect when we withdraw (aka delete) the final copy.</a:t>
            </a:r>
          </a:p>
          <a:p>
            <a:r>
              <a:rPr lang="en-US" dirty="0"/>
              <a:t>However, recall that we move things to a fake location rather than deleting.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A21628-E097-4406-BEF4-9E1D9A9ED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Normally…</a:t>
            </a:r>
          </a:p>
        </p:txBody>
      </p:sp>
    </p:spTree>
    <p:extLst>
      <p:ext uri="{BB962C8B-B14F-4D97-AF65-F5344CB8AC3E}">
        <p14:creationId xmlns:p14="http://schemas.microsoft.com/office/powerpoint/2010/main" val="3318283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E1BE93-E26D-4773-E39F-BB5AF6E6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dirty="0"/>
              <a:t>What are the benefits of LHR based </a:t>
            </a:r>
            <a:r>
              <a:rPr lang="en-US" dirty="0" err="1"/>
              <a:t>DataSync</a:t>
            </a:r>
            <a:r>
              <a:rPr lang="en-US" dirty="0"/>
              <a:t>?</a:t>
            </a:r>
          </a:p>
          <a:p>
            <a:pPr marL="457200" indent="-457200">
              <a:buAutoNum type="arabicPeriod"/>
            </a:pPr>
            <a:r>
              <a:rPr lang="en-US" dirty="0"/>
              <a:t>How to set up LHR </a:t>
            </a:r>
            <a:r>
              <a:rPr lang="en-US" dirty="0" err="1"/>
              <a:t>DataSync</a:t>
            </a:r>
            <a:r>
              <a:rPr lang="en-US" dirty="0"/>
              <a:t>.</a:t>
            </a:r>
          </a:p>
          <a:p>
            <a:pPr marL="457200" indent="-457200">
              <a:buAutoNum type="arabicPeriod"/>
            </a:pPr>
            <a:r>
              <a:rPr lang="en-US" dirty="0"/>
              <a:t>How to use the holdings normalize on save rule in Alma to automatically apply custom normalization rules to holdings record on every save.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4129D5-2164-45F2-5CA1-2D29A0260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 Today</a:t>
            </a:r>
          </a:p>
        </p:txBody>
      </p:sp>
    </p:spTree>
    <p:extLst>
      <p:ext uri="{BB962C8B-B14F-4D97-AF65-F5344CB8AC3E}">
        <p14:creationId xmlns:p14="http://schemas.microsoft.com/office/powerpoint/2010/main" val="3561445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FC110-E321-A885-5020-58899AF9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73517"/>
            <a:ext cx="11430000" cy="1014761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FBCEF-103D-281E-E4B3-476C7AF70A04}"/>
              </a:ext>
            </a:extLst>
          </p:cNvPr>
          <p:cNvSpPr/>
          <p:nvPr/>
        </p:nvSpPr>
        <p:spPr>
          <a:xfrm>
            <a:off x="951470" y="5109519"/>
            <a:ext cx="2421925" cy="1136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 FTP Object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004EDC-70DD-D554-13FA-E9D4506C7123}"/>
              </a:ext>
            </a:extLst>
          </p:cNvPr>
          <p:cNvSpPr/>
          <p:nvPr/>
        </p:nvSpPr>
        <p:spPr>
          <a:xfrm>
            <a:off x="4378410" y="5109519"/>
            <a:ext cx="2421925" cy="1136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OCLC FTP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A8E339-3FC2-4858-EACC-E188F71EB323}"/>
              </a:ext>
            </a:extLst>
          </p:cNvPr>
          <p:cNvSpPr/>
          <p:nvPr/>
        </p:nvSpPr>
        <p:spPr>
          <a:xfrm>
            <a:off x="7805350" y="5109519"/>
            <a:ext cx="2421925" cy="113682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OCLC Non-MARC Delete </a:t>
            </a:r>
            <a:r>
              <a:rPr lang="en-US" dirty="0" err="1"/>
              <a:t>DataSync</a:t>
            </a:r>
            <a:r>
              <a:rPr lang="en-US" dirty="0"/>
              <a:t> Profile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B330BA3-CBA3-8C53-3B9F-FE5FBCA0E0B1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373395" y="5677930"/>
            <a:ext cx="1005015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32B88D-16B5-E18D-56A4-93414EC9F7D9}"/>
              </a:ext>
            </a:extLst>
          </p:cNvPr>
          <p:cNvCxnSpPr/>
          <p:nvPr/>
        </p:nvCxnSpPr>
        <p:spPr>
          <a:xfrm>
            <a:off x="6800335" y="5677930"/>
            <a:ext cx="1005015" cy="0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2E42C1B-A0AC-2135-C298-095D8C49D2C6}"/>
              </a:ext>
            </a:extLst>
          </p:cNvPr>
          <p:cNvSpPr/>
          <p:nvPr/>
        </p:nvSpPr>
        <p:spPr>
          <a:xfrm>
            <a:off x="6096000" y="1092330"/>
            <a:ext cx="2819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Analytics: Everything in Withdrawn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1518EC0-8C75-171C-BE3D-A65157A54F4A}"/>
              </a:ext>
            </a:extLst>
          </p:cNvPr>
          <p:cNvSpPr/>
          <p:nvPr/>
        </p:nvSpPr>
        <p:spPr>
          <a:xfrm>
            <a:off x="6096000" y="2529233"/>
            <a:ext cx="2819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Analytics: MMS IDs that have other holdings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29631A-C481-7D1D-FA5C-137B9C49D045}"/>
              </a:ext>
            </a:extLst>
          </p:cNvPr>
          <p:cNvSpPr/>
          <p:nvPr/>
        </p:nvSpPr>
        <p:spPr>
          <a:xfrm>
            <a:off x="1703173" y="1819826"/>
            <a:ext cx="2819400" cy="914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Analytics: Fully Withdrawn with date filter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BF8FF-4E0E-6C00-2DE5-9B2036FAF49C}"/>
              </a:ext>
            </a:extLst>
          </p:cNvPr>
          <p:cNvSpPr txBox="1"/>
          <p:nvPr/>
        </p:nvSpPr>
        <p:spPr>
          <a:xfrm>
            <a:off x="6474941" y="2088292"/>
            <a:ext cx="1853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NOT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8824F46-B216-BDB3-BBC7-194D54C23854}"/>
              </a:ext>
            </a:extLst>
          </p:cNvPr>
          <p:cNvSpPr/>
          <p:nvPr/>
        </p:nvSpPr>
        <p:spPr>
          <a:xfrm>
            <a:off x="4522573" y="1549530"/>
            <a:ext cx="1573427" cy="1436903"/>
          </a:xfrm>
          <a:prstGeom prst="lef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F0A89FF-E24A-2E2B-E801-A4BC8E4572D6}"/>
              </a:ext>
            </a:extLst>
          </p:cNvPr>
          <p:cNvCxnSpPr>
            <a:stCxn id="13" idx="2"/>
            <a:endCxn id="5" idx="0"/>
          </p:cNvCxnSpPr>
          <p:nvPr/>
        </p:nvCxnSpPr>
        <p:spPr>
          <a:xfrm flipH="1">
            <a:off x="2162433" y="2734226"/>
            <a:ext cx="950440" cy="2375293"/>
          </a:xfrm>
          <a:prstGeom prst="straightConnector1">
            <a:avLst/>
          </a:prstGeom>
          <a:ln w="793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4162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83BD6-076C-23E1-07DD-AA5A16164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</a:t>
            </a:r>
          </a:p>
        </p:txBody>
      </p:sp>
    </p:spTree>
    <p:extLst>
      <p:ext uri="{BB962C8B-B14F-4D97-AF65-F5344CB8AC3E}">
        <p14:creationId xmlns:p14="http://schemas.microsoft.com/office/powerpoint/2010/main" val="37412121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D5DD04-79EE-6315-661E-3993170A5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812" y="1460500"/>
            <a:ext cx="4546600" cy="393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83B5663-DE94-4A7F-7B88-8831320CB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48" y="1035050"/>
            <a:ext cx="5943600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73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16FFAB-27DD-80BD-0CC3-5E780062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40" y="2090369"/>
            <a:ext cx="11133594" cy="267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03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2EF0359-2C11-B371-5CF2-FE7D7E88E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540" y="90320"/>
            <a:ext cx="7772400" cy="66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705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371E849-780B-EA53-4990-DF0068F1B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8813417-2A11-FF4D-5C82-C306BDD22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69"/>
            <a:ext cx="8906692" cy="1626921"/>
          </a:xfrm>
        </p:spPr>
        <p:txBody>
          <a:bodyPr>
            <a:normAutofit/>
          </a:bodyPr>
          <a:lstStyle/>
          <a:p>
            <a:r>
              <a:rPr lang="en-US" dirty="0"/>
              <a:t>ELUNA 2024</a:t>
            </a:r>
          </a:p>
          <a:p>
            <a:endParaRPr lang="en-US" dirty="0"/>
          </a:p>
          <a:p>
            <a:r>
              <a:rPr lang="en-US" dirty="0"/>
              <a:t>Martin Patrick: </a:t>
            </a:r>
            <a:r>
              <a:rPr lang="en-US" dirty="0">
                <a:hlinkClick r:id="rId2"/>
              </a:rPr>
              <a:t>martin.patrick@library.gatech.edu</a:t>
            </a:r>
            <a:endParaRPr lang="en-US" dirty="0"/>
          </a:p>
          <a:p>
            <a:r>
              <a:rPr lang="en-US" dirty="0" err="1"/>
              <a:t>Deets</a:t>
            </a:r>
            <a:r>
              <a:rPr lang="en-US" dirty="0"/>
              <a:t> on the git: </a:t>
            </a:r>
            <a:r>
              <a:rPr lang="en-US" dirty="0">
                <a:hlinkClick r:id="rId3"/>
              </a:rPr>
              <a:t>https://github.com/martinpatrick/eluna2024</a:t>
            </a:r>
            <a:endParaRPr lang="en-US" dirty="0"/>
          </a:p>
          <a:p>
            <a:endParaRPr lang="en-US" dirty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96557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C2BC12-C916-E657-CFA8-65005832C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Synchronizes catalog based on OCLC number in the record with OCLC’s services.</a:t>
            </a:r>
          </a:p>
          <a:p>
            <a:r>
              <a:rPr lang="en-US" dirty="0"/>
              <a:t>Alma includes out-of-the-box profiles for bib-based and/or LHR-based sync that can run on a schedule.</a:t>
            </a:r>
          </a:p>
          <a:p>
            <a:pPr lvl="1"/>
            <a:r>
              <a:rPr lang="en-US" dirty="0"/>
              <a:t>These also automatically detect when they need to publish an update to OCLC.</a:t>
            </a:r>
          </a:p>
          <a:p>
            <a:r>
              <a:rPr lang="en-US" dirty="0"/>
              <a:t>It’s also possible to set up a Publishing Profile to OCLC if you have specific customizations the built in profiles don’t address.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ED0E238-1CEC-4864-714E-7DE1E540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DataSync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50195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34AC-7264-CE53-DB83-34CB06F16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LHR </a:t>
            </a:r>
            <a:r>
              <a:rPr lang="en-US" dirty="0" err="1"/>
              <a:t>DataSync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71A66-0C08-0756-92C0-68667F496C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2"/>
            <a:ext cx="5615353" cy="5441795"/>
          </a:xfrm>
        </p:spPr>
        <p:txBody>
          <a:bodyPr>
            <a:normAutofit/>
          </a:bodyPr>
          <a:lstStyle/>
          <a:p>
            <a:r>
              <a:rPr lang="en-US" dirty="0"/>
              <a:t>Syncs holdings with OCLC based on your holdings record.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Holdings ID -&gt; Local System Number</a:t>
            </a:r>
          </a:p>
          <a:p>
            <a:r>
              <a:rPr lang="en-US" dirty="0"/>
              <a:t>OCLC# -&gt; applied automatically by Alma during publishing from the bib record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EFD4D5-DF3D-6488-C48C-355F1DB497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Triggers:</a:t>
            </a:r>
          </a:p>
          <a:p>
            <a:pPr lvl="1"/>
            <a:r>
              <a:rPr lang="en-US" dirty="0"/>
              <a:t>New holdings record</a:t>
            </a:r>
          </a:p>
          <a:p>
            <a:pPr lvl="1"/>
            <a:r>
              <a:rPr lang="en-US" dirty="0"/>
              <a:t>Deleted holdings record</a:t>
            </a:r>
          </a:p>
          <a:p>
            <a:pPr lvl="1"/>
            <a:r>
              <a:rPr lang="en-US" dirty="0"/>
              <a:t>Changes to an existing record</a:t>
            </a:r>
          </a:p>
        </p:txBody>
      </p:sp>
    </p:spTree>
    <p:extLst>
      <p:ext uri="{BB962C8B-B14F-4D97-AF65-F5344CB8AC3E}">
        <p14:creationId xmlns:p14="http://schemas.microsoft.com/office/powerpoint/2010/main" val="26169064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Use the </a:t>
            </a:r>
            <a:r>
              <a:rPr lang="en-US" dirty="0" err="1"/>
              <a:t>DataSync</a:t>
            </a:r>
            <a:r>
              <a:rPr lang="en-US" dirty="0"/>
              <a:t> process to keep our holdings in sync between Alma and OCLC.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Indicate to OCLC and thus, other libraries, what we will/won’t lend/reproduce at the item level to improve ILL borrowing request processes.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Make it as automatic as possible, relying on Alma’s built-in tools as much as possible to reduce the number of places changes have to be made.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GT’s Goals for </a:t>
            </a:r>
            <a:r>
              <a:rPr lang="en-US" dirty="0" err="1"/>
              <a:t>DataSync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9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7652D-12A2-A4D1-D29B-8642BBA2D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825435"/>
            <a:ext cx="8906692" cy="2595153"/>
          </a:xfrm>
        </p:spPr>
        <p:txBody>
          <a:bodyPr>
            <a:normAutofit/>
          </a:bodyPr>
          <a:lstStyle/>
          <a:p>
            <a:r>
              <a:rPr lang="en-US" sz="5400" dirty="0"/>
              <a:t>Georgia Tech’s Environment</a:t>
            </a:r>
          </a:p>
        </p:txBody>
      </p:sp>
    </p:spTree>
    <p:extLst>
      <p:ext uri="{BB962C8B-B14F-4D97-AF65-F5344CB8AC3E}">
        <p14:creationId xmlns:p14="http://schemas.microsoft.com/office/powerpoint/2010/main" val="382487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3B86D15-F767-04EA-6B75-7E3D3D3BDC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215484"/>
            <a:ext cx="11429999" cy="5441793"/>
          </a:xfrm>
        </p:spPr>
        <p:txBody>
          <a:bodyPr>
            <a:normAutofit/>
          </a:bodyPr>
          <a:lstStyle/>
          <a:p>
            <a:r>
              <a:rPr lang="en-US" dirty="0"/>
              <a:t>Most material stored in off-site storage called the Library Service Center</a:t>
            </a:r>
          </a:p>
          <a:p>
            <a:pPr lvl="1"/>
            <a:r>
              <a:rPr lang="en-US" dirty="0"/>
              <a:t>LSC set up as Alma library with multiple locations that are not format related</a:t>
            </a:r>
          </a:p>
          <a:p>
            <a:pPr lvl="1"/>
            <a:r>
              <a:rPr lang="en-US" dirty="0"/>
              <a:t>LSC/GENERAL, for example, contains books, journals, </a:t>
            </a:r>
            <a:r>
              <a:rPr lang="en-US" dirty="0" err="1"/>
              <a:t>dvds</a:t>
            </a:r>
            <a:r>
              <a:rPr lang="en-US" dirty="0"/>
              <a:t>, etc.</a:t>
            </a:r>
          </a:p>
          <a:p>
            <a:r>
              <a:rPr lang="en-US" dirty="0"/>
              <a:t>ILL practices are governed by material type and not location</a:t>
            </a:r>
          </a:p>
          <a:p>
            <a:r>
              <a:rPr lang="en-US" dirty="0"/>
              <a:t>Withdrawn location instead of withdrawn job.</a:t>
            </a:r>
          </a:p>
          <a:p>
            <a:r>
              <a:rPr lang="en-US" dirty="0"/>
              <a:t>This choice is not ‘the best’ it’s just the one we went with.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Georgia Tech’s Environment</a:t>
            </a:r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1CF2C18-416D-4FE7-40DE-ABFF078F0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was a long road</a:t>
            </a:r>
          </a:p>
        </p:txBody>
      </p:sp>
    </p:spTree>
    <p:extLst>
      <p:ext uri="{BB962C8B-B14F-4D97-AF65-F5344CB8AC3E}">
        <p14:creationId xmlns:p14="http://schemas.microsoft.com/office/powerpoint/2010/main" val="3291508704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orgia-tech-ppt-2022-rev 2" id="{D16487B5-0D7F-7A4C-B155-030DC59C90CF}" vid="{8089808A-32A3-3F4E-9318-EF3CB5EB93CD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orgia-tech-ppt-2022-rev 2" id="{D16487B5-0D7F-7A4C-B155-030DC59C90CF}" vid="{A141FE86-C6A5-1144-9F27-626A6222C15D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rgia-tech-ppt-2022-rev 2" id="{D16487B5-0D7F-7A4C-B155-030DC59C90CF}" vid="{7DD04F81-28DC-7445-989B-E100BA271FD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Title Page</Template>
  <TotalTime>13682</TotalTime>
  <Words>1345</Words>
  <Application>Microsoft Office PowerPoint</Application>
  <PresentationFormat>Widescreen</PresentationFormat>
  <Paragraphs>183</Paragraphs>
  <Slides>35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Title Page</vt:lpstr>
      <vt:lpstr>Dividers</vt:lpstr>
      <vt:lpstr>Content Page</vt:lpstr>
      <vt:lpstr>Setting Up LHR Data Sync With OCLC:  Not Just for Serials!</vt:lpstr>
      <vt:lpstr>Goals</vt:lpstr>
      <vt:lpstr>For Today</vt:lpstr>
      <vt:lpstr>What is DataSync?</vt:lpstr>
      <vt:lpstr>LHR DataSync</vt:lpstr>
      <vt:lpstr>GT’s Goals for DataSync</vt:lpstr>
      <vt:lpstr>Georgia Tech’s Environment</vt:lpstr>
      <vt:lpstr>Georgia Tech’s Environment</vt:lpstr>
      <vt:lpstr>It was a long road</vt:lpstr>
      <vt:lpstr>Timeline</vt:lpstr>
      <vt:lpstr>Why Bib Sync Isn’t Ideal for GT</vt:lpstr>
      <vt:lpstr>Bib Sync Concerns</vt:lpstr>
      <vt:lpstr>Holdings Sync Pros</vt:lpstr>
      <vt:lpstr>Automating the Details</vt:lpstr>
      <vt:lpstr>Setup and Automation</vt:lpstr>
      <vt:lpstr>Pre-cleanup</vt:lpstr>
      <vt:lpstr>Post cleanup</vt:lpstr>
      <vt:lpstr>My Cleanup Approach</vt:lpstr>
      <vt:lpstr>Examples</vt:lpstr>
      <vt:lpstr>Alma Automations</vt:lpstr>
      <vt:lpstr>The Holdings Calculation</vt:lpstr>
      <vt:lpstr>The Holdings Calculation</vt:lpstr>
      <vt:lpstr>How to update Normalize on Save Rule</vt:lpstr>
      <vt:lpstr>Adding Process</vt:lpstr>
      <vt:lpstr>Adding Process</vt:lpstr>
      <vt:lpstr>Adding Process</vt:lpstr>
      <vt:lpstr>Combining the Calculation with Normalize On Save</vt:lpstr>
      <vt:lpstr>Handling Withdrawals (still in process)</vt:lpstr>
      <vt:lpstr>Normally…</vt:lpstr>
      <vt:lpstr>Solution</vt:lpstr>
      <vt:lpstr>Outcome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LHR Data Sync With OCLC: Not Just for Serials!</dc:title>
  <dc:creator>Patrick, Martin</dc:creator>
  <cp:lastModifiedBy>Patrick, Martin</cp:lastModifiedBy>
  <cp:revision>3</cp:revision>
  <dcterms:created xsi:type="dcterms:W3CDTF">2024-04-19T13:36:57Z</dcterms:created>
  <dcterms:modified xsi:type="dcterms:W3CDTF">2024-05-16T17:23:35Z</dcterms:modified>
</cp:coreProperties>
</file>